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9" r:id="rId3"/>
    <p:sldId id="303" r:id="rId4"/>
    <p:sldId id="304" r:id="rId5"/>
    <p:sldId id="305" r:id="rId6"/>
    <p:sldId id="308" r:id="rId7"/>
    <p:sldId id="313" r:id="rId8"/>
    <p:sldId id="297" r:id="rId9"/>
    <p:sldId id="262" r:id="rId10"/>
    <p:sldId id="306" r:id="rId11"/>
    <p:sldId id="299" r:id="rId12"/>
    <p:sldId id="311" r:id="rId13"/>
    <p:sldId id="312" r:id="rId14"/>
    <p:sldId id="310" r:id="rId15"/>
    <p:sldId id="302" r:id="rId16"/>
    <p:sldId id="301" r:id="rId17"/>
    <p:sldId id="30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Dosis ExtraLight" pitchFamily="2" charset="0"/>
      <p:regular r:id="rId24"/>
    </p:embeddedFont>
    <p:embeddedFont>
      <p:font typeface="Montserrat" panose="00000500000000000000" pitchFamily="2" charset="0"/>
      <p:regular r:id="rId25"/>
      <p:bold r:id="rId26"/>
      <p:italic r:id="rId27"/>
      <p:boldItalic r:id="rId28"/>
    </p:embeddedFont>
    <p:embeddedFont>
      <p:font typeface="Oswald" panose="00000500000000000000" pitchFamily="2" charset="0"/>
      <p:regular r:id="rId29"/>
      <p:bold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0AA04-AE8B-184B-9A53-3B33494BDD1E}" v="204" dt="2022-02-06T15:34:24.540"/>
    <p1510:client id="{83900D99-42B3-4624-B4C6-9488837FFCEB}" v="7025" dt="2022-02-07T16:36:01.370"/>
  </p1510:revLst>
</p1510:revInfo>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3" d="100"/>
          <a:sy n="123" d="100"/>
        </p:scale>
        <p:origin x="2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microsoft.com/office/2016/11/relationships/changesInfo" Target="changesInfos/changesInfo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JP" userId="e45d792d-df89-4047-ad92-fe69dd80cad5" providerId="ADAL" clId="{83900D99-42B3-4624-B4C6-9488837FFCEB}"/>
    <pc:docChg chg="undo custSel addSld delSld modSld sldOrd">
      <pc:chgData name="Meyer, JP" userId="e45d792d-df89-4047-ad92-fe69dd80cad5" providerId="ADAL" clId="{83900D99-42B3-4624-B4C6-9488837FFCEB}" dt="2022-02-07T16:36:01.370" v="7550" actId="47"/>
      <pc:docMkLst>
        <pc:docMk/>
      </pc:docMkLst>
      <pc:sldChg chg="addSp delSp modSp mod">
        <pc:chgData name="Meyer, JP" userId="e45d792d-df89-4047-ad92-fe69dd80cad5" providerId="ADAL" clId="{83900D99-42B3-4624-B4C6-9488837FFCEB}" dt="2022-02-06T18:22:49.631" v="1950" actId="478"/>
        <pc:sldMkLst>
          <pc:docMk/>
          <pc:sldMk cId="0" sldId="256"/>
        </pc:sldMkLst>
        <pc:spChg chg="add del mod">
          <ac:chgData name="Meyer, JP" userId="e45d792d-df89-4047-ad92-fe69dd80cad5" providerId="ADAL" clId="{83900D99-42B3-4624-B4C6-9488837FFCEB}" dt="2022-02-06T18:22:49.631" v="1950" actId="478"/>
          <ac:spMkLst>
            <pc:docMk/>
            <pc:sldMk cId="0" sldId="256"/>
            <ac:spMk id="3" creationId="{D43BE832-6205-453C-8F0E-E66E463E3093}"/>
          </ac:spMkLst>
        </pc:spChg>
        <pc:spChg chg="mod">
          <ac:chgData name="Meyer, JP" userId="e45d792d-df89-4047-ad92-fe69dd80cad5" providerId="ADAL" clId="{83900D99-42B3-4624-B4C6-9488837FFCEB}" dt="2022-02-06T17:10:04.844" v="1086"/>
          <ac:spMkLst>
            <pc:docMk/>
            <pc:sldMk cId="0" sldId="256"/>
            <ac:spMk id="464" creationId="{00000000-0000-0000-0000-000000000000}"/>
          </ac:spMkLst>
        </pc:spChg>
      </pc:sldChg>
      <pc:sldChg chg="delSp modSp mod">
        <pc:chgData name="Meyer, JP" userId="e45d792d-df89-4047-ad92-fe69dd80cad5" providerId="ADAL" clId="{83900D99-42B3-4624-B4C6-9488837FFCEB}" dt="2022-02-06T17:10:04.844" v="1086"/>
        <pc:sldMkLst>
          <pc:docMk/>
          <pc:sldMk cId="0" sldId="259"/>
        </pc:sldMkLst>
        <pc:spChg chg="mod">
          <ac:chgData name="Meyer, JP" userId="e45d792d-df89-4047-ad92-fe69dd80cad5" providerId="ADAL" clId="{83900D99-42B3-4624-B4C6-9488837FFCEB}" dt="2022-02-06T15:22:42.513" v="235" actId="207"/>
          <ac:spMkLst>
            <pc:docMk/>
            <pc:sldMk cId="0" sldId="259"/>
            <ac:spMk id="485" creationId="{00000000-0000-0000-0000-000000000000}"/>
          </ac:spMkLst>
        </pc:spChg>
        <pc:spChg chg="mod">
          <ac:chgData name="Meyer, JP" userId="e45d792d-df89-4047-ad92-fe69dd80cad5" providerId="ADAL" clId="{83900D99-42B3-4624-B4C6-9488837FFCEB}" dt="2022-02-06T17:10:04.844" v="1086"/>
          <ac:spMkLst>
            <pc:docMk/>
            <pc:sldMk cId="0" sldId="259"/>
            <ac:spMk id="486" creationId="{00000000-0000-0000-0000-000000000000}"/>
          </ac:spMkLst>
        </pc:spChg>
        <pc:spChg chg="del mod">
          <ac:chgData name="Meyer, JP" userId="e45d792d-df89-4047-ad92-fe69dd80cad5" providerId="ADAL" clId="{83900D99-42B3-4624-B4C6-9488837FFCEB}" dt="2022-02-06T15:15:44.945" v="226" actId="478"/>
          <ac:spMkLst>
            <pc:docMk/>
            <pc:sldMk cId="0" sldId="259"/>
            <ac:spMk id="487" creationId="{00000000-0000-0000-0000-000000000000}"/>
          </ac:spMkLst>
        </pc:spChg>
        <pc:spChg chg="mod">
          <ac:chgData name="Meyer, JP" userId="e45d792d-df89-4047-ad92-fe69dd80cad5" providerId="ADAL" clId="{83900D99-42B3-4624-B4C6-9488837FFCEB}" dt="2022-02-06T17:10:04.844" v="1086"/>
          <ac:spMkLst>
            <pc:docMk/>
            <pc:sldMk cId="0" sldId="259"/>
            <ac:spMk id="488" creationId="{00000000-0000-0000-0000-000000000000}"/>
          </ac:spMkLst>
        </pc:spChg>
      </pc:sldChg>
      <pc:sldChg chg="modSp del mod modShow">
        <pc:chgData name="Meyer, JP" userId="e45d792d-df89-4047-ad92-fe69dd80cad5" providerId="ADAL" clId="{83900D99-42B3-4624-B4C6-9488837FFCEB}" dt="2022-02-07T16:35:46.631" v="7516" actId="47"/>
        <pc:sldMkLst>
          <pc:docMk/>
          <pc:sldMk cId="0" sldId="260"/>
        </pc:sldMkLst>
        <pc:spChg chg="mod">
          <ac:chgData name="Meyer, JP" userId="e45d792d-df89-4047-ad92-fe69dd80cad5" providerId="ADAL" clId="{83900D99-42B3-4624-B4C6-9488837FFCEB}" dt="2022-02-06T17:10:04.844" v="1086"/>
          <ac:spMkLst>
            <pc:docMk/>
            <pc:sldMk cId="0" sldId="260"/>
            <ac:spMk id="493" creationId="{00000000-0000-0000-0000-000000000000}"/>
          </ac:spMkLst>
        </pc:spChg>
        <pc:spChg chg="mod">
          <ac:chgData name="Meyer, JP" userId="e45d792d-df89-4047-ad92-fe69dd80cad5" providerId="ADAL" clId="{83900D99-42B3-4624-B4C6-9488837FFCEB}" dt="2022-02-06T17:10:04.844" v="1086"/>
          <ac:spMkLst>
            <pc:docMk/>
            <pc:sldMk cId="0" sldId="260"/>
            <ac:spMk id="494" creationId="{00000000-0000-0000-0000-000000000000}"/>
          </ac:spMkLst>
        </pc:spChg>
      </pc:sldChg>
      <pc:sldChg chg="modSp del mod modShow">
        <pc:chgData name="Meyer, JP" userId="e45d792d-df89-4047-ad92-fe69dd80cad5" providerId="ADAL" clId="{83900D99-42B3-4624-B4C6-9488837FFCEB}" dt="2022-02-07T16:35:47.932" v="7517" actId="47"/>
        <pc:sldMkLst>
          <pc:docMk/>
          <pc:sldMk cId="0" sldId="261"/>
        </pc:sldMkLst>
        <pc:spChg chg="mod">
          <ac:chgData name="Meyer, JP" userId="e45d792d-df89-4047-ad92-fe69dd80cad5" providerId="ADAL" clId="{83900D99-42B3-4624-B4C6-9488837FFCEB}" dt="2022-02-06T17:10:04.844" v="1086"/>
          <ac:spMkLst>
            <pc:docMk/>
            <pc:sldMk cId="0" sldId="261"/>
            <ac:spMk id="499" creationId="{00000000-0000-0000-0000-000000000000}"/>
          </ac:spMkLst>
        </pc:spChg>
        <pc:spChg chg="mod">
          <ac:chgData name="Meyer, JP" userId="e45d792d-df89-4047-ad92-fe69dd80cad5" providerId="ADAL" clId="{83900D99-42B3-4624-B4C6-9488837FFCEB}" dt="2022-02-06T17:10:04.844" v="1086"/>
          <ac:spMkLst>
            <pc:docMk/>
            <pc:sldMk cId="0" sldId="261"/>
            <ac:spMk id="500" creationId="{00000000-0000-0000-0000-000000000000}"/>
          </ac:spMkLst>
        </pc:spChg>
        <pc:spChg chg="mod">
          <ac:chgData name="Meyer, JP" userId="e45d792d-df89-4047-ad92-fe69dd80cad5" providerId="ADAL" clId="{83900D99-42B3-4624-B4C6-9488837FFCEB}" dt="2022-02-06T17:10:04.844" v="1086"/>
          <ac:spMkLst>
            <pc:docMk/>
            <pc:sldMk cId="0" sldId="261"/>
            <ac:spMk id="501" creationId="{00000000-0000-0000-0000-000000000000}"/>
          </ac:spMkLst>
        </pc:spChg>
      </pc:sldChg>
      <pc:sldChg chg="addSp delSp modSp mod ord modNotesTx">
        <pc:chgData name="Meyer, JP" userId="e45d792d-df89-4047-ad92-fe69dd80cad5" providerId="ADAL" clId="{83900D99-42B3-4624-B4C6-9488837FFCEB}" dt="2022-02-07T12:36:05.059" v="7465" actId="20577"/>
        <pc:sldMkLst>
          <pc:docMk/>
          <pc:sldMk cId="0" sldId="262"/>
        </pc:sldMkLst>
        <pc:spChg chg="add mod">
          <ac:chgData name="Meyer, JP" userId="e45d792d-df89-4047-ad92-fe69dd80cad5" providerId="ADAL" clId="{83900D99-42B3-4624-B4C6-9488837FFCEB}" dt="2022-02-06T15:08:38.435" v="12" actId="1076"/>
          <ac:spMkLst>
            <pc:docMk/>
            <pc:sldMk cId="0" sldId="262"/>
            <ac:spMk id="15" creationId="{6F6C23E0-B0E8-42BF-8CD9-3E8B4FDCB2E8}"/>
          </ac:spMkLst>
        </pc:spChg>
        <pc:spChg chg="add mod">
          <ac:chgData name="Meyer, JP" userId="e45d792d-df89-4047-ad92-fe69dd80cad5" providerId="ADAL" clId="{83900D99-42B3-4624-B4C6-9488837FFCEB}" dt="2022-02-06T15:06:27.912" v="4" actId="1076"/>
          <ac:spMkLst>
            <pc:docMk/>
            <pc:sldMk cId="0" sldId="262"/>
            <ac:spMk id="16" creationId="{0290942B-C802-4335-AFFC-73F701811373}"/>
          </ac:spMkLst>
        </pc:spChg>
        <pc:spChg chg="add mod">
          <ac:chgData name="Meyer, JP" userId="e45d792d-df89-4047-ad92-fe69dd80cad5" providerId="ADAL" clId="{83900D99-42B3-4624-B4C6-9488837FFCEB}" dt="2022-02-06T15:06:27.912" v="4" actId="1076"/>
          <ac:spMkLst>
            <pc:docMk/>
            <pc:sldMk cId="0" sldId="262"/>
            <ac:spMk id="17" creationId="{923595DC-7030-41F3-92EA-98CB6ADD6841}"/>
          </ac:spMkLst>
        </pc:spChg>
        <pc:spChg chg="add mod">
          <ac:chgData name="Meyer, JP" userId="e45d792d-df89-4047-ad92-fe69dd80cad5" providerId="ADAL" clId="{83900D99-42B3-4624-B4C6-9488837FFCEB}" dt="2022-02-06T18:27:52.332" v="1954" actId="20577"/>
          <ac:spMkLst>
            <pc:docMk/>
            <pc:sldMk cId="0" sldId="262"/>
            <ac:spMk id="28" creationId="{00361116-4333-412A-9487-4F749FFDD770}"/>
          </ac:spMkLst>
        </pc:spChg>
        <pc:spChg chg="add mod">
          <ac:chgData name="Meyer, JP" userId="e45d792d-df89-4047-ad92-fe69dd80cad5" providerId="ADAL" clId="{83900D99-42B3-4624-B4C6-9488837FFCEB}" dt="2022-02-06T15:06:27.912" v="4" actId="1076"/>
          <ac:spMkLst>
            <pc:docMk/>
            <pc:sldMk cId="0" sldId="262"/>
            <ac:spMk id="29" creationId="{BBD231FA-CB88-4BDF-9A1A-BFF7FF5B65C2}"/>
          </ac:spMkLst>
        </pc:spChg>
        <pc:spChg chg="add mod">
          <ac:chgData name="Meyer, JP" userId="e45d792d-df89-4047-ad92-fe69dd80cad5" providerId="ADAL" clId="{83900D99-42B3-4624-B4C6-9488837FFCEB}" dt="2022-02-06T15:06:27.912" v="4" actId="1076"/>
          <ac:spMkLst>
            <pc:docMk/>
            <pc:sldMk cId="0" sldId="262"/>
            <ac:spMk id="30" creationId="{FB49B8F0-3844-44A6-9408-0A78B6D2B6BD}"/>
          </ac:spMkLst>
        </pc:spChg>
        <pc:spChg chg="add mod">
          <ac:chgData name="Meyer, JP" userId="e45d792d-df89-4047-ad92-fe69dd80cad5" providerId="ADAL" clId="{83900D99-42B3-4624-B4C6-9488837FFCEB}" dt="2022-02-06T15:06:27.912" v="4" actId="1076"/>
          <ac:spMkLst>
            <pc:docMk/>
            <pc:sldMk cId="0" sldId="262"/>
            <ac:spMk id="31" creationId="{50F4C841-AD3D-4990-A3C3-59F0EB3683ED}"/>
          </ac:spMkLst>
        </pc:spChg>
        <pc:spChg chg="add mod">
          <ac:chgData name="Meyer, JP" userId="e45d792d-df89-4047-ad92-fe69dd80cad5" providerId="ADAL" clId="{83900D99-42B3-4624-B4C6-9488837FFCEB}" dt="2022-02-06T15:06:27.912" v="4" actId="1076"/>
          <ac:spMkLst>
            <pc:docMk/>
            <pc:sldMk cId="0" sldId="262"/>
            <ac:spMk id="32" creationId="{B168EAB6-BE06-487A-9ADD-2837CF7A092E}"/>
          </ac:spMkLst>
        </pc:spChg>
        <pc:spChg chg="add mod">
          <ac:chgData name="Meyer, JP" userId="e45d792d-df89-4047-ad92-fe69dd80cad5" providerId="ADAL" clId="{83900D99-42B3-4624-B4C6-9488837FFCEB}" dt="2022-02-06T15:06:27.912" v="4" actId="1076"/>
          <ac:spMkLst>
            <pc:docMk/>
            <pc:sldMk cId="0" sldId="262"/>
            <ac:spMk id="33" creationId="{7D907851-586A-4ADE-AEAC-CA68358F4947}"/>
          </ac:spMkLst>
        </pc:spChg>
        <pc:spChg chg="add mod">
          <ac:chgData name="Meyer, JP" userId="e45d792d-df89-4047-ad92-fe69dd80cad5" providerId="ADAL" clId="{83900D99-42B3-4624-B4C6-9488837FFCEB}" dt="2022-02-06T15:06:40.075" v="6" actId="207"/>
          <ac:spMkLst>
            <pc:docMk/>
            <pc:sldMk cId="0" sldId="262"/>
            <ac:spMk id="34" creationId="{C99E1DD0-1288-4AD5-9C88-E2EA732A7A27}"/>
          </ac:spMkLst>
        </pc:spChg>
        <pc:spChg chg="add mod">
          <ac:chgData name="Meyer, JP" userId="e45d792d-df89-4047-ad92-fe69dd80cad5" providerId="ADAL" clId="{83900D99-42B3-4624-B4C6-9488837FFCEB}" dt="2022-02-06T15:06:37.173" v="5" actId="207"/>
          <ac:spMkLst>
            <pc:docMk/>
            <pc:sldMk cId="0" sldId="262"/>
            <ac:spMk id="35" creationId="{E0E62DCC-FEA7-458B-91C0-ACDDDCF7DBE4}"/>
          </ac:spMkLst>
        </pc:spChg>
        <pc:spChg chg="add mod">
          <ac:chgData name="Meyer, JP" userId="e45d792d-df89-4047-ad92-fe69dd80cad5" providerId="ADAL" clId="{83900D99-42B3-4624-B4C6-9488837FFCEB}" dt="2022-02-06T15:12:21.227" v="66" actId="207"/>
          <ac:spMkLst>
            <pc:docMk/>
            <pc:sldMk cId="0" sldId="262"/>
            <ac:spMk id="36" creationId="{08A707E0-9789-4A3E-98EE-4FC8B1FFA22F}"/>
          </ac:spMkLst>
        </pc:spChg>
        <pc:spChg chg="add del mod">
          <ac:chgData name="Meyer, JP" userId="e45d792d-df89-4047-ad92-fe69dd80cad5" providerId="ADAL" clId="{83900D99-42B3-4624-B4C6-9488837FFCEB}" dt="2022-02-06T15:08:29.105" v="9"/>
          <ac:spMkLst>
            <pc:docMk/>
            <pc:sldMk cId="0" sldId="262"/>
            <ac:spMk id="37" creationId="{A62A4B29-83A9-4E58-88E4-7097F69A86C9}"/>
          </ac:spMkLst>
        </pc:spChg>
        <pc:spChg chg="del">
          <ac:chgData name="Meyer, JP" userId="e45d792d-df89-4047-ad92-fe69dd80cad5" providerId="ADAL" clId="{83900D99-42B3-4624-B4C6-9488837FFCEB}" dt="2022-02-06T15:05:56.756" v="2" actId="478"/>
          <ac:spMkLst>
            <pc:docMk/>
            <pc:sldMk cId="0" sldId="262"/>
            <ac:spMk id="506" creationId="{00000000-0000-0000-0000-000000000000}"/>
          </ac:spMkLst>
        </pc:spChg>
        <pc:spChg chg="del">
          <ac:chgData name="Meyer, JP" userId="e45d792d-df89-4047-ad92-fe69dd80cad5" providerId="ADAL" clId="{83900D99-42B3-4624-B4C6-9488837FFCEB}" dt="2022-02-06T15:05:54.445" v="1" actId="478"/>
          <ac:spMkLst>
            <pc:docMk/>
            <pc:sldMk cId="0" sldId="262"/>
            <ac:spMk id="507" creationId="{00000000-0000-0000-0000-000000000000}"/>
          </ac:spMkLst>
        </pc:spChg>
        <pc:spChg chg="del">
          <ac:chgData name="Meyer, JP" userId="e45d792d-df89-4047-ad92-fe69dd80cad5" providerId="ADAL" clId="{83900D99-42B3-4624-B4C6-9488837FFCEB}" dt="2022-02-06T15:05:54.445" v="1" actId="478"/>
          <ac:spMkLst>
            <pc:docMk/>
            <pc:sldMk cId="0" sldId="262"/>
            <ac:spMk id="516" creationId="{00000000-0000-0000-0000-000000000000}"/>
          </ac:spMkLst>
        </pc:spChg>
        <pc:spChg chg="del">
          <ac:chgData name="Meyer, JP" userId="e45d792d-df89-4047-ad92-fe69dd80cad5" providerId="ADAL" clId="{83900D99-42B3-4624-B4C6-9488837FFCEB}" dt="2022-02-06T15:05:54.445" v="1" actId="478"/>
          <ac:spMkLst>
            <pc:docMk/>
            <pc:sldMk cId="0" sldId="262"/>
            <ac:spMk id="517" creationId="{00000000-0000-0000-0000-000000000000}"/>
          </ac:spMkLst>
        </pc:spChg>
        <pc:spChg chg="mod">
          <ac:chgData name="Meyer, JP" userId="e45d792d-df89-4047-ad92-fe69dd80cad5" providerId="ADAL" clId="{83900D99-42B3-4624-B4C6-9488837FFCEB}" dt="2022-02-06T17:10:04.844" v="1086"/>
          <ac:spMkLst>
            <pc:docMk/>
            <pc:sldMk cId="0" sldId="262"/>
            <ac:spMk id="518" creationId="{00000000-0000-0000-0000-000000000000}"/>
          </ac:spMkLst>
        </pc:spChg>
        <pc:grpChg chg="del">
          <ac:chgData name="Meyer, JP" userId="e45d792d-df89-4047-ad92-fe69dd80cad5" providerId="ADAL" clId="{83900D99-42B3-4624-B4C6-9488837FFCEB}" dt="2022-02-06T15:05:54.445" v="1" actId="478"/>
          <ac:grpSpMkLst>
            <pc:docMk/>
            <pc:sldMk cId="0" sldId="262"/>
            <ac:grpSpMk id="508" creationId="{00000000-0000-0000-0000-000000000000}"/>
          </ac:grpSpMkLst>
        </pc:grpChg>
        <pc:grpChg chg="del">
          <ac:chgData name="Meyer, JP" userId="e45d792d-df89-4047-ad92-fe69dd80cad5" providerId="ADAL" clId="{83900D99-42B3-4624-B4C6-9488837FFCEB}" dt="2022-02-06T15:05:54.445" v="1" actId="478"/>
          <ac:grpSpMkLst>
            <pc:docMk/>
            <pc:sldMk cId="0" sldId="262"/>
            <ac:grpSpMk id="511" creationId="{00000000-0000-0000-0000-000000000000}"/>
          </ac:grpSpMkLst>
        </pc:grpChg>
        <pc:cxnChg chg="add mod">
          <ac:chgData name="Meyer, JP" userId="e45d792d-df89-4047-ad92-fe69dd80cad5" providerId="ADAL" clId="{83900D99-42B3-4624-B4C6-9488837FFCEB}" dt="2022-02-06T15:06:27.912" v="4" actId="1076"/>
          <ac:cxnSpMkLst>
            <pc:docMk/>
            <pc:sldMk cId="0" sldId="262"/>
            <ac:cxnSpMk id="18" creationId="{E0A0A1BB-6FB8-4574-AD30-EC1B35BD584F}"/>
          </ac:cxnSpMkLst>
        </pc:cxnChg>
        <pc:cxnChg chg="add mod">
          <ac:chgData name="Meyer, JP" userId="e45d792d-df89-4047-ad92-fe69dd80cad5" providerId="ADAL" clId="{83900D99-42B3-4624-B4C6-9488837FFCEB}" dt="2022-02-06T15:06:27.912" v="4" actId="1076"/>
          <ac:cxnSpMkLst>
            <pc:docMk/>
            <pc:sldMk cId="0" sldId="262"/>
            <ac:cxnSpMk id="19" creationId="{D0F39BFF-E74B-4A8A-BD29-33816BA9EF74}"/>
          </ac:cxnSpMkLst>
        </pc:cxnChg>
        <pc:cxnChg chg="add mod">
          <ac:chgData name="Meyer, JP" userId="e45d792d-df89-4047-ad92-fe69dd80cad5" providerId="ADAL" clId="{83900D99-42B3-4624-B4C6-9488837FFCEB}" dt="2022-02-06T15:06:27.912" v="4" actId="1076"/>
          <ac:cxnSpMkLst>
            <pc:docMk/>
            <pc:sldMk cId="0" sldId="262"/>
            <ac:cxnSpMk id="20" creationId="{B414C33F-F244-4822-9567-2EF3A501C1A0}"/>
          </ac:cxnSpMkLst>
        </pc:cxnChg>
        <pc:cxnChg chg="add mod">
          <ac:chgData name="Meyer, JP" userId="e45d792d-df89-4047-ad92-fe69dd80cad5" providerId="ADAL" clId="{83900D99-42B3-4624-B4C6-9488837FFCEB}" dt="2022-02-06T15:06:27.912" v="4" actId="1076"/>
          <ac:cxnSpMkLst>
            <pc:docMk/>
            <pc:sldMk cId="0" sldId="262"/>
            <ac:cxnSpMk id="21" creationId="{CA59AD62-4934-4F61-B6E7-09842CDBE65E}"/>
          </ac:cxnSpMkLst>
        </pc:cxnChg>
        <pc:cxnChg chg="add mod">
          <ac:chgData name="Meyer, JP" userId="e45d792d-df89-4047-ad92-fe69dd80cad5" providerId="ADAL" clId="{83900D99-42B3-4624-B4C6-9488837FFCEB}" dt="2022-02-06T15:06:27.912" v="4" actId="1076"/>
          <ac:cxnSpMkLst>
            <pc:docMk/>
            <pc:sldMk cId="0" sldId="262"/>
            <ac:cxnSpMk id="22" creationId="{A2DDC1F3-0A74-4E06-A22D-102E549E2DC6}"/>
          </ac:cxnSpMkLst>
        </pc:cxnChg>
        <pc:cxnChg chg="add mod">
          <ac:chgData name="Meyer, JP" userId="e45d792d-df89-4047-ad92-fe69dd80cad5" providerId="ADAL" clId="{83900D99-42B3-4624-B4C6-9488837FFCEB}" dt="2022-02-06T15:06:27.912" v="4" actId="1076"/>
          <ac:cxnSpMkLst>
            <pc:docMk/>
            <pc:sldMk cId="0" sldId="262"/>
            <ac:cxnSpMk id="23" creationId="{71EFAF06-CEEC-4A69-98FB-BD24FF303504}"/>
          </ac:cxnSpMkLst>
        </pc:cxnChg>
        <pc:cxnChg chg="add mod">
          <ac:chgData name="Meyer, JP" userId="e45d792d-df89-4047-ad92-fe69dd80cad5" providerId="ADAL" clId="{83900D99-42B3-4624-B4C6-9488837FFCEB}" dt="2022-02-06T15:06:27.912" v="4" actId="1076"/>
          <ac:cxnSpMkLst>
            <pc:docMk/>
            <pc:sldMk cId="0" sldId="262"/>
            <ac:cxnSpMk id="24" creationId="{BC3ED0B0-B318-42E2-8B03-5A30EFA1CEAB}"/>
          </ac:cxnSpMkLst>
        </pc:cxnChg>
        <pc:cxnChg chg="add mod">
          <ac:chgData name="Meyer, JP" userId="e45d792d-df89-4047-ad92-fe69dd80cad5" providerId="ADAL" clId="{83900D99-42B3-4624-B4C6-9488837FFCEB}" dt="2022-02-06T15:06:27.912" v="4" actId="1076"/>
          <ac:cxnSpMkLst>
            <pc:docMk/>
            <pc:sldMk cId="0" sldId="262"/>
            <ac:cxnSpMk id="25" creationId="{CBF1CC4F-BFF1-44BA-A83F-5B22215BE255}"/>
          </ac:cxnSpMkLst>
        </pc:cxnChg>
        <pc:cxnChg chg="add mod">
          <ac:chgData name="Meyer, JP" userId="e45d792d-df89-4047-ad92-fe69dd80cad5" providerId="ADAL" clId="{83900D99-42B3-4624-B4C6-9488837FFCEB}" dt="2022-02-06T15:06:27.912" v="4" actId="1076"/>
          <ac:cxnSpMkLst>
            <pc:docMk/>
            <pc:sldMk cId="0" sldId="262"/>
            <ac:cxnSpMk id="26" creationId="{1ED23A2B-FF11-4F3F-93EF-523E9C7D8B30}"/>
          </ac:cxnSpMkLst>
        </pc:cxnChg>
        <pc:cxnChg chg="add mod">
          <ac:chgData name="Meyer, JP" userId="e45d792d-df89-4047-ad92-fe69dd80cad5" providerId="ADAL" clId="{83900D99-42B3-4624-B4C6-9488837FFCEB}" dt="2022-02-06T15:06:27.912" v="4" actId="1076"/>
          <ac:cxnSpMkLst>
            <pc:docMk/>
            <pc:sldMk cId="0" sldId="262"/>
            <ac:cxnSpMk id="27" creationId="{DDA6341C-EE15-4270-9A28-B3D18F516A4B}"/>
          </ac:cxnSpMkLst>
        </pc:cxnChg>
      </pc:sldChg>
      <pc:sldChg chg="modSp del mod modShow">
        <pc:chgData name="Meyer, JP" userId="e45d792d-df89-4047-ad92-fe69dd80cad5" providerId="ADAL" clId="{83900D99-42B3-4624-B4C6-9488837FFCEB}" dt="2022-02-07T16:35:48.615" v="7519" actId="47"/>
        <pc:sldMkLst>
          <pc:docMk/>
          <pc:sldMk cId="0" sldId="263"/>
        </pc:sldMkLst>
        <pc:spChg chg="mod">
          <ac:chgData name="Meyer, JP" userId="e45d792d-df89-4047-ad92-fe69dd80cad5" providerId="ADAL" clId="{83900D99-42B3-4624-B4C6-9488837FFCEB}" dt="2022-02-06T17:10:04.844" v="1086"/>
          <ac:spMkLst>
            <pc:docMk/>
            <pc:sldMk cId="0" sldId="263"/>
            <ac:spMk id="523" creationId="{00000000-0000-0000-0000-000000000000}"/>
          </ac:spMkLst>
        </pc:spChg>
        <pc:spChg chg="mod">
          <ac:chgData name="Meyer, JP" userId="e45d792d-df89-4047-ad92-fe69dd80cad5" providerId="ADAL" clId="{83900D99-42B3-4624-B4C6-9488837FFCEB}" dt="2022-02-06T17:10:04.844" v="1086"/>
          <ac:spMkLst>
            <pc:docMk/>
            <pc:sldMk cId="0" sldId="263"/>
            <ac:spMk id="524" creationId="{00000000-0000-0000-0000-000000000000}"/>
          </ac:spMkLst>
        </pc:spChg>
        <pc:spChg chg="mod">
          <ac:chgData name="Meyer, JP" userId="e45d792d-df89-4047-ad92-fe69dd80cad5" providerId="ADAL" clId="{83900D99-42B3-4624-B4C6-9488837FFCEB}" dt="2022-02-06T17:10:04.844" v="1086"/>
          <ac:spMkLst>
            <pc:docMk/>
            <pc:sldMk cId="0" sldId="263"/>
            <ac:spMk id="525" creationId="{00000000-0000-0000-0000-000000000000}"/>
          </ac:spMkLst>
        </pc:spChg>
        <pc:spChg chg="mod">
          <ac:chgData name="Meyer, JP" userId="e45d792d-df89-4047-ad92-fe69dd80cad5" providerId="ADAL" clId="{83900D99-42B3-4624-B4C6-9488837FFCEB}" dt="2022-02-06T17:10:04.844" v="1086"/>
          <ac:spMkLst>
            <pc:docMk/>
            <pc:sldMk cId="0" sldId="263"/>
            <ac:spMk id="526" creationId="{00000000-0000-0000-0000-000000000000}"/>
          </ac:spMkLst>
        </pc:spChg>
      </pc:sldChg>
      <pc:sldChg chg="modSp del mod modShow">
        <pc:chgData name="Meyer, JP" userId="e45d792d-df89-4047-ad92-fe69dd80cad5" providerId="ADAL" clId="{83900D99-42B3-4624-B4C6-9488837FFCEB}" dt="2022-02-07T16:35:48.741" v="7520" actId="47"/>
        <pc:sldMkLst>
          <pc:docMk/>
          <pc:sldMk cId="0" sldId="264"/>
        </pc:sldMkLst>
        <pc:spChg chg="mod">
          <ac:chgData name="Meyer, JP" userId="e45d792d-df89-4047-ad92-fe69dd80cad5" providerId="ADAL" clId="{83900D99-42B3-4624-B4C6-9488837FFCEB}" dt="2022-02-06T17:10:04.844" v="1086"/>
          <ac:spMkLst>
            <pc:docMk/>
            <pc:sldMk cId="0" sldId="264"/>
            <ac:spMk id="531" creationId="{00000000-0000-0000-0000-000000000000}"/>
          </ac:spMkLst>
        </pc:spChg>
        <pc:spChg chg="mod">
          <ac:chgData name="Meyer, JP" userId="e45d792d-df89-4047-ad92-fe69dd80cad5" providerId="ADAL" clId="{83900D99-42B3-4624-B4C6-9488837FFCEB}" dt="2022-02-06T17:10:04.844" v="1086"/>
          <ac:spMkLst>
            <pc:docMk/>
            <pc:sldMk cId="0" sldId="264"/>
            <ac:spMk id="532" creationId="{00000000-0000-0000-0000-000000000000}"/>
          </ac:spMkLst>
        </pc:spChg>
        <pc:spChg chg="mod">
          <ac:chgData name="Meyer, JP" userId="e45d792d-df89-4047-ad92-fe69dd80cad5" providerId="ADAL" clId="{83900D99-42B3-4624-B4C6-9488837FFCEB}" dt="2022-02-06T17:10:04.844" v="1086"/>
          <ac:spMkLst>
            <pc:docMk/>
            <pc:sldMk cId="0" sldId="264"/>
            <ac:spMk id="533" creationId="{00000000-0000-0000-0000-000000000000}"/>
          </ac:spMkLst>
        </pc:spChg>
        <pc:spChg chg="mod">
          <ac:chgData name="Meyer, JP" userId="e45d792d-df89-4047-ad92-fe69dd80cad5" providerId="ADAL" clId="{83900D99-42B3-4624-B4C6-9488837FFCEB}" dt="2022-02-06T17:10:04.844" v="1086"/>
          <ac:spMkLst>
            <pc:docMk/>
            <pc:sldMk cId="0" sldId="264"/>
            <ac:spMk id="534" creationId="{00000000-0000-0000-0000-000000000000}"/>
          </ac:spMkLst>
        </pc:spChg>
        <pc:spChg chg="mod">
          <ac:chgData name="Meyer, JP" userId="e45d792d-df89-4047-ad92-fe69dd80cad5" providerId="ADAL" clId="{83900D99-42B3-4624-B4C6-9488837FFCEB}" dt="2022-02-06T17:10:04.844" v="1086"/>
          <ac:spMkLst>
            <pc:docMk/>
            <pc:sldMk cId="0" sldId="264"/>
            <ac:spMk id="535" creationId="{00000000-0000-0000-0000-000000000000}"/>
          </ac:spMkLst>
        </pc:spChg>
      </pc:sldChg>
      <pc:sldChg chg="modSp del mod modShow">
        <pc:chgData name="Meyer, JP" userId="e45d792d-df89-4047-ad92-fe69dd80cad5" providerId="ADAL" clId="{83900D99-42B3-4624-B4C6-9488837FFCEB}" dt="2022-02-07T16:35:48.857" v="7521" actId="47"/>
        <pc:sldMkLst>
          <pc:docMk/>
          <pc:sldMk cId="0" sldId="265"/>
        </pc:sldMkLst>
        <pc:spChg chg="mod">
          <ac:chgData name="Meyer, JP" userId="e45d792d-df89-4047-ad92-fe69dd80cad5" providerId="ADAL" clId="{83900D99-42B3-4624-B4C6-9488837FFCEB}" dt="2022-02-06T17:10:04.844" v="1086"/>
          <ac:spMkLst>
            <pc:docMk/>
            <pc:sldMk cId="0" sldId="265"/>
            <ac:spMk id="540" creationId="{00000000-0000-0000-0000-000000000000}"/>
          </ac:spMkLst>
        </pc:spChg>
        <pc:spChg chg="mod">
          <ac:chgData name="Meyer, JP" userId="e45d792d-df89-4047-ad92-fe69dd80cad5" providerId="ADAL" clId="{83900D99-42B3-4624-B4C6-9488837FFCEB}" dt="2022-02-06T17:10:04.844" v="1086"/>
          <ac:spMkLst>
            <pc:docMk/>
            <pc:sldMk cId="0" sldId="265"/>
            <ac:spMk id="543" creationId="{00000000-0000-0000-0000-000000000000}"/>
          </ac:spMkLst>
        </pc:spChg>
        <pc:spChg chg="mod">
          <ac:chgData name="Meyer, JP" userId="e45d792d-df89-4047-ad92-fe69dd80cad5" providerId="ADAL" clId="{83900D99-42B3-4624-B4C6-9488837FFCEB}" dt="2022-02-06T17:10:04.844" v="1086"/>
          <ac:spMkLst>
            <pc:docMk/>
            <pc:sldMk cId="0" sldId="265"/>
            <ac:spMk id="544" creationId="{00000000-0000-0000-0000-000000000000}"/>
          </ac:spMkLst>
        </pc:spChg>
      </pc:sldChg>
      <pc:sldChg chg="modSp del mod modShow">
        <pc:chgData name="Meyer, JP" userId="e45d792d-df89-4047-ad92-fe69dd80cad5" providerId="ADAL" clId="{83900D99-42B3-4624-B4C6-9488837FFCEB}" dt="2022-02-07T16:35:49.248" v="7522" actId="47"/>
        <pc:sldMkLst>
          <pc:docMk/>
          <pc:sldMk cId="0" sldId="266"/>
        </pc:sldMkLst>
        <pc:spChg chg="mod">
          <ac:chgData name="Meyer, JP" userId="e45d792d-df89-4047-ad92-fe69dd80cad5" providerId="ADAL" clId="{83900D99-42B3-4624-B4C6-9488837FFCEB}" dt="2022-02-06T17:10:04.844" v="1086"/>
          <ac:spMkLst>
            <pc:docMk/>
            <pc:sldMk cId="0" sldId="266"/>
            <ac:spMk id="549" creationId="{00000000-0000-0000-0000-000000000000}"/>
          </ac:spMkLst>
        </pc:spChg>
        <pc:spChg chg="mod">
          <ac:chgData name="Meyer, JP" userId="e45d792d-df89-4047-ad92-fe69dd80cad5" providerId="ADAL" clId="{83900D99-42B3-4624-B4C6-9488837FFCEB}" dt="2022-02-06T17:10:04.844" v="1086"/>
          <ac:spMkLst>
            <pc:docMk/>
            <pc:sldMk cId="0" sldId="266"/>
            <ac:spMk id="550" creationId="{00000000-0000-0000-0000-000000000000}"/>
          </ac:spMkLst>
        </pc:spChg>
      </pc:sldChg>
      <pc:sldChg chg="modSp del mod modShow">
        <pc:chgData name="Meyer, JP" userId="e45d792d-df89-4047-ad92-fe69dd80cad5" providerId="ADAL" clId="{83900D99-42B3-4624-B4C6-9488837FFCEB}" dt="2022-02-07T16:35:49.392" v="7523" actId="47"/>
        <pc:sldMkLst>
          <pc:docMk/>
          <pc:sldMk cId="0" sldId="267"/>
        </pc:sldMkLst>
        <pc:spChg chg="mod">
          <ac:chgData name="Meyer, JP" userId="e45d792d-df89-4047-ad92-fe69dd80cad5" providerId="ADAL" clId="{83900D99-42B3-4624-B4C6-9488837FFCEB}" dt="2022-02-06T17:10:04.844" v="1086"/>
          <ac:spMkLst>
            <pc:docMk/>
            <pc:sldMk cId="0" sldId="267"/>
            <ac:spMk id="573" creationId="{00000000-0000-0000-0000-000000000000}"/>
          </ac:spMkLst>
        </pc:spChg>
      </pc:sldChg>
      <pc:sldChg chg="modSp del mod modShow">
        <pc:chgData name="Meyer, JP" userId="e45d792d-df89-4047-ad92-fe69dd80cad5" providerId="ADAL" clId="{83900D99-42B3-4624-B4C6-9488837FFCEB}" dt="2022-02-07T16:35:49.549" v="7524" actId="47"/>
        <pc:sldMkLst>
          <pc:docMk/>
          <pc:sldMk cId="0" sldId="268"/>
        </pc:sldMkLst>
        <pc:spChg chg="mod">
          <ac:chgData name="Meyer, JP" userId="e45d792d-df89-4047-ad92-fe69dd80cad5" providerId="ADAL" clId="{83900D99-42B3-4624-B4C6-9488837FFCEB}" dt="2022-02-06T17:10:04.844" v="1086"/>
          <ac:spMkLst>
            <pc:docMk/>
            <pc:sldMk cId="0" sldId="268"/>
            <ac:spMk id="578" creationId="{00000000-0000-0000-0000-000000000000}"/>
          </ac:spMkLst>
        </pc:spChg>
        <pc:spChg chg="mod">
          <ac:chgData name="Meyer, JP" userId="e45d792d-df89-4047-ad92-fe69dd80cad5" providerId="ADAL" clId="{83900D99-42B3-4624-B4C6-9488837FFCEB}" dt="2022-02-06T17:10:04.844" v="1086"/>
          <ac:spMkLst>
            <pc:docMk/>
            <pc:sldMk cId="0" sldId="268"/>
            <ac:spMk id="580" creationId="{00000000-0000-0000-0000-000000000000}"/>
          </ac:spMkLst>
        </pc:spChg>
      </pc:sldChg>
      <pc:sldChg chg="modSp del mod modShow">
        <pc:chgData name="Meyer, JP" userId="e45d792d-df89-4047-ad92-fe69dd80cad5" providerId="ADAL" clId="{83900D99-42B3-4624-B4C6-9488837FFCEB}" dt="2022-02-07T16:35:49.692" v="7525" actId="47"/>
        <pc:sldMkLst>
          <pc:docMk/>
          <pc:sldMk cId="0" sldId="269"/>
        </pc:sldMkLst>
        <pc:spChg chg="mod">
          <ac:chgData name="Meyer, JP" userId="e45d792d-df89-4047-ad92-fe69dd80cad5" providerId="ADAL" clId="{83900D99-42B3-4624-B4C6-9488837FFCEB}" dt="2022-02-06T17:10:04.844" v="1086"/>
          <ac:spMkLst>
            <pc:docMk/>
            <pc:sldMk cId="0" sldId="269"/>
            <ac:spMk id="594" creationId="{00000000-0000-0000-0000-000000000000}"/>
          </ac:spMkLst>
        </pc:spChg>
      </pc:sldChg>
      <pc:sldChg chg="modSp del mod modShow">
        <pc:chgData name="Meyer, JP" userId="e45d792d-df89-4047-ad92-fe69dd80cad5" providerId="ADAL" clId="{83900D99-42B3-4624-B4C6-9488837FFCEB}" dt="2022-02-07T16:35:49.792" v="7526" actId="47"/>
        <pc:sldMkLst>
          <pc:docMk/>
          <pc:sldMk cId="0" sldId="270"/>
        </pc:sldMkLst>
        <pc:spChg chg="mod">
          <ac:chgData name="Meyer, JP" userId="e45d792d-df89-4047-ad92-fe69dd80cad5" providerId="ADAL" clId="{83900D99-42B3-4624-B4C6-9488837FFCEB}" dt="2022-02-06T17:10:04.844" v="1086"/>
          <ac:spMkLst>
            <pc:docMk/>
            <pc:sldMk cId="0" sldId="270"/>
            <ac:spMk id="599" creationId="{00000000-0000-0000-0000-000000000000}"/>
          </ac:spMkLst>
        </pc:spChg>
        <pc:spChg chg="mod">
          <ac:chgData name="Meyer, JP" userId="e45d792d-df89-4047-ad92-fe69dd80cad5" providerId="ADAL" clId="{83900D99-42B3-4624-B4C6-9488837FFCEB}" dt="2022-02-06T17:10:04.844" v="1086"/>
          <ac:spMkLst>
            <pc:docMk/>
            <pc:sldMk cId="0" sldId="270"/>
            <ac:spMk id="600" creationId="{00000000-0000-0000-0000-000000000000}"/>
          </ac:spMkLst>
        </pc:spChg>
        <pc:spChg chg="mod">
          <ac:chgData name="Meyer, JP" userId="e45d792d-df89-4047-ad92-fe69dd80cad5" providerId="ADAL" clId="{83900D99-42B3-4624-B4C6-9488837FFCEB}" dt="2022-02-06T17:10:04.844" v="1086"/>
          <ac:spMkLst>
            <pc:docMk/>
            <pc:sldMk cId="0" sldId="270"/>
            <ac:spMk id="601" creationId="{00000000-0000-0000-0000-000000000000}"/>
          </ac:spMkLst>
        </pc:spChg>
      </pc:sldChg>
      <pc:sldChg chg="modSp del mod modShow">
        <pc:chgData name="Meyer, JP" userId="e45d792d-df89-4047-ad92-fe69dd80cad5" providerId="ADAL" clId="{83900D99-42B3-4624-B4C6-9488837FFCEB}" dt="2022-02-07T16:35:49.928" v="7527" actId="47"/>
        <pc:sldMkLst>
          <pc:docMk/>
          <pc:sldMk cId="0" sldId="271"/>
        </pc:sldMkLst>
        <pc:spChg chg="mod">
          <ac:chgData name="Meyer, JP" userId="e45d792d-df89-4047-ad92-fe69dd80cad5" providerId="ADAL" clId="{83900D99-42B3-4624-B4C6-9488837FFCEB}" dt="2022-02-06T17:10:04.844" v="1086"/>
          <ac:spMkLst>
            <pc:docMk/>
            <pc:sldMk cId="0" sldId="271"/>
            <ac:spMk id="606" creationId="{00000000-0000-0000-0000-000000000000}"/>
          </ac:spMkLst>
        </pc:spChg>
        <pc:spChg chg="mod">
          <ac:chgData name="Meyer, JP" userId="e45d792d-df89-4047-ad92-fe69dd80cad5" providerId="ADAL" clId="{83900D99-42B3-4624-B4C6-9488837FFCEB}" dt="2022-02-06T17:10:04.844" v="1086"/>
          <ac:spMkLst>
            <pc:docMk/>
            <pc:sldMk cId="0" sldId="271"/>
            <ac:spMk id="607" creationId="{00000000-0000-0000-0000-000000000000}"/>
          </ac:spMkLst>
        </pc:spChg>
        <pc:spChg chg="mod">
          <ac:chgData name="Meyer, JP" userId="e45d792d-df89-4047-ad92-fe69dd80cad5" providerId="ADAL" clId="{83900D99-42B3-4624-B4C6-9488837FFCEB}" dt="2022-02-06T17:10:04.844" v="1086"/>
          <ac:spMkLst>
            <pc:docMk/>
            <pc:sldMk cId="0" sldId="271"/>
            <ac:spMk id="608" creationId="{00000000-0000-0000-0000-000000000000}"/>
          </ac:spMkLst>
        </pc:spChg>
        <pc:spChg chg="mod">
          <ac:chgData name="Meyer, JP" userId="e45d792d-df89-4047-ad92-fe69dd80cad5" providerId="ADAL" clId="{83900D99-42B3-4624-B4C6-9488837FFCEB}" dt="2022-02-06T17:10:04.844" v="1086"/>
          <ac:spMkLst>
            <pc:docMk/>
            <pc:sldMk cId="0" sldId="271"/>
            <ac:spMk id="609" creationId="{00000000-0000-0000-0000-000000000000}"/>
          </ac:spMkLst>
        </pc:spChg>
        <pc:spChg chg="mod">
          <ac:chgData name="Meyer, JP" userId="e45d792d-df89-4047-ad92-fe69dd80cad5" providerId="ADAL" clId="{83900D99-42B3-4624-B4C6-9488837FFCEB}" dt="2022-02-06T17:10:04.844" v="1086"/>
          <ac:spMkLst>
            <pc:docMk/>
            <pc:sldMk cId="0" sldId="271"/>
            <ac:spMk id="610" creationId="{00000000-0000-0000-0000-000000000000}"/>
          </ac:spMkLst>
        </pc:spChg>
        <pc:spChg chg="mod">
          <ac:chgData name="Meyer, JP" userId="e45d792d-df89-4047-ad92-fe69dd80cad5" providerId="ADAL" clId="{83900D99-42B3-4624-B4C6-9488837FFCEB}" dt="2022-02-06T17:10:04.844" v="1086"/>
          <ac:spMkLst>
            <pc:docMk/>
            <pc:sldMk cId="0" sldId="271"/>
            <ac:spMk id="611" creationId="{00000000-0000-0000-0000-000000000000}"/>
          </ac:spMkLst>
        </pc:spChg>
        <pc:spChg chg="mod">
          <ac:chgData name="Meyer, JP" userId="e45d792d-df89-4047-ad92-fe69dd80cad5" providerId="ADAL" clId="{83900D99-42B3-4624-B4C6-9488837FFCEB}" dt="2022-02-06T17:10:04.844" v="1086"/>
          <ac:spMkLst>
            <pc:docMk/>
            <pc:sldMk cId="0" sldId="271"/>
            <ac:spMk id="612" creationId="{00000000-0000-0000-0000-000000000000}"/>
          </ac:spMkLst>
        </pc:spChg>
      </pc:sldChg>
      <pc:sldChg chg="modSp del mod modShow">
        <pc:chgData name="Meyer, JP" userId="e45d792d-df89-4047-ad92-fe69dd80cad5" providerId="ADAL" clId="{83900D99-42B3-4624-B4C6-9488837FFCEB}" dt="2022-02-07T16:35:50.455" v="7528" actId="47"/>
        <pc:sldMkLst>
          <pc:docMk/>
          <pc:sldMk cId="0" sldId="272"/>
        </pc:sldMkLst>
        <pc:spChg chg="mod">
          <ac:chgData name="Meyer, JP" userId="e45d792d-df89-4047-ad92-fe69dd80cad5" providerId="ADAL" clId="{83900D99-42B3-4624-B4C6-9488837FFCEB}" dt="2022-02-06T17:10:04.844" v="1086"/>
          <ac:spMkLst>
            <pc:docMk/>
            <pc:sldMk cId="0" sldId="272"/>
            <ac:spMk id="617" creationId="{00000000-0000-0000-0000-000000000000}"/>
          </ac:spMkLst>
        </pc:spChg>
        <pc:spChg chg="mod">
          <ac:chgData name="Meyer, JP" userId="e45d792d-df89-4047-ad92-fe69dd80cad5" providerId="ADAL" clId="{83900D99-42B3-4624-B4C6-9488837FFCEB}" dt="2022-02-06T17:10:04.844" v="1086"/>
          <ac:spMkLst>
            <pc:docMk/>
            <pc:sldMk cId="0" sldId="272"/>
            <ac:spMk id="621" creationId="{00000000-0000-0000-0000-000000000000}"/>
          </ac:spMkLst>
        </pc:spChg>
      </pc:sldChg>
      <pc:sldChg chg="modSp del mod modShow">
        <pc:chgData name="Meyer, JP" userId="e45d792d-df89-4047-ad92-fe69dd80cad5" providerId="ADAL" clId="{83900D99-42B3-4624-B4C6-9488837FFCEB}" dt="2022-02-07T16:35:50.755" v="7529" actId="47"/>
        <pc:sldMkLst>
          <pc:docMk/>
          <pc:sldMk cId="0" sldId="273"/>
        </pc:sldMkLst>
        <pc:spChg chg="mod">
          <ac:chgData name="Meyer, JP" userId="e45d792d-df89-4047-ad92-fe69dd80cad5" providerId="ADAL" clId="{83900D99-42B3-4624-B4C6-9488837FFCEB}" dt="2022-02-06T17:10:04.844" v="1086"/>
          <ac:spMkLst>
            <pc:docMk/>
            <pc:sldMk cId="0" sldId="273"/>
            <ac:spMk id="629" creationId="{00000000-0000-0000-0000-000000000000}"/>
          </ac:spMkLst>
        </pc:spChg>
        <pc:spChg chg="mod">
          <ac:chgData name="Meyer, JP" userId="e45d792d-df89-4047-ad92-fe69dd80cad5" providerId="ADAL" clId="{83900D99-42B3-4624-B4C6-9488837FFCEB}" dt="2022-02-06T17:10:04.844" v="1086"/>
          <ac:spMkLst>
            <pc:docMk/>
            <pc:sldMk cId="0" sldId="273"/>
            <ac:spMk id="631" creationId="{00000000-0000-0000-0000-000000000000}"/>
          </ac:spMkLst>
        </pc:spChg>
        <pc:spChg chg="mod">
          <ac:chgData name="Meyer, JP" userId="e45d792d-df89-4047-ad92-fe69dd80cad5" providerId="ADAL" clId="{83900D99-42B3-4624-B4C6-9488837FFCEB}" dt="2022-02-06T17:10:04.844" v="1086"/>
          <ac:spMkLst>
            <pc:docMk/>
            <pc:sldMk cId="0" sldId="273"/>
            <ac:spMk id="632" creationId="{00000000-0000-0000-0000-000000000000}"/>
          </ac:spMkLst>
        </pc:spChg>
        <pc:spChg chg="mod">
          <ac:chgData name="Meyer, JP" userId="e45d792d-df89-4047-ad92-fe69dd80cad5" providerId="ADAL" clId="{83900D99-42B3-4624-B4C6-9488837FFCEB}" dt="2022-02-06T17:10:04.844" v="1086"/>
          <ac:spMkLst>
            <pc:docMk/>
            <pc:sldMk cId="0" sldId="273"/>
            <ac:spMk id="654" creationId="{00000000-0000-0000-0000-000000000000}"/>
          </ac:spMkLst>
        </pc:spChg>
      </pc:sldChg>
      <pc:sldChg chg="modSp del mod modShow">
        <pc:chgData name="Meyer, JP" userId="e45d792d-df89-4047-ad92-fe69dd80cad5" providerId="ADAL" clId="{83900D99-42B3-4624-B4C6-9488837FFCEB}" dt="2022-02-07T16:35:51.177" v="7530" actId="47"/>
        <pc:sldMkLst>
          <pc:docMk/>
          <pc:sldMk cId="0" sldId="274"/>
        </pc:sldMkLst>
        <pc:spChg chg="mod">
          <ac:chgData name="Meyer, JP" userId="e45d792d-df89-4047-ad92-fe69dd80cad5" providerId="ADAL" clId="{83900D99-42B3-4624-B4C6-9488837FFCEB}" dt="2022-02-06T17:10:04.844" v="1086"/>
          <ac:spMkLst>
            <pc:docMk/>
            <pc:sldMk cId="0" sldId="274"/>
            <ac:spMk id="659" creationId="{00000000-0000-0000-0000-000000000000}"/>
          </ac:spMkLst>
        </pc:spChg>
        <pc:spChg chg="mod">
          <ac:chgData name="Meyer, JP" userId="e45d792d-df89-4047-ad92-fe69dd80cad5" providerId="ADAL" clId="{83900D99-42B3-4624-B4C6-9488837FFCEB}" dt="2022-02-06T17:10:04.844" v="1086"/>
          <ac:spMkLst>
            <pc:docMk/>
            <pc:sldMk cId="0" sldId="274"/>
            <ac:spMk id="660" creationId="{00000000-0000-0000-0000-000000000000}"/>
          </ac:spMkLst>
        </pc:spChg>
      </pc:sldChg>
      <pc:sldChg chg="modSp del mod modShow">
        <pc:chgData name="Meyer, JP" userId="e45d792d-df89-4047-ad92-fe69dd80cad5" providerId="ADAL" clId="{83900D99-42B3-4624-B4C6-9488837FFCEB}" dt="2022-02-07T16:35:51.497" v="7531" actId="47"/>
        <pc:sldMkLst>
          <pc:docMk/>
          <pc:sldMk cId="0" sldId="275"/>
        </pc:sldMkLst>
        <pc:spChg chg="mod">
          <ac:chgData name="Meyer, JP" userId="e45d792d-df89-4047-ad92-fe69dd80cad5" providerId="ADAL" clId="{83900D99-42B3-4624-B4C6-9488837FFCEB}" dt="2022-02-06T17:10:04.844" v="1086"/>
          <ac:spMkLst>
            <pc:docMk/>
            <pc:sldMk cId="0" sldId="275"/>
            <ac:spMk id="683" creationId="{00000000-0000-0000-0000-000000000000}"/>
          </ac:spMkLst>
        </pc:spChg>
        <pc:spChg chg="mod">
          <ac:chgData name="Meyer, JP" userId="e45d792d-df89-4047-ad92-fe69dd80cad5" providerId="ADAL" clId="{83900D99-42B3-4624-B4C6-9488837FFCEB}" dt="2022-02-06T17:10:04.844" v="1086"/>
          <ac:spMkLst>
            <pc:docMk/>
            <pc:sldMk cId="0" sldId="275"/>
            <ac:spMk id="684" creationId="{00000000-0000-0000-0000-000000000000}"/>
          </ac:spMkLst>
        </pc:spChg>
      </pc:sldChg>
      <pc:sldChg chg="modSp del mod modShow">
        <pc:chgData name="Meyer, JP" userId="e45d792d-df89-4047-ad92-fe69dd80cad5" providerId="ADAL" clId="{83900D99-42B3-4624-B4C6-9488837FFCEB}" dt="2022-02-07T16:35:51.818" v="7532" actId="47"/>
        <pc:sldMkLst>
          <pc:docMk/>
          <pc:sldMk cId="0" sldId="276"/>
        </pc:sldMkLst>
        <pc:spChg chg="mod">
          <ac:chgData name="Meyer, JP" userId="e45d792d-df89-4047-ad92-fe69dd80cad5" providerId="ADAL" clId="{83900D99-42B3-4624-B4C6-9488837FFCEB}" dt="2022-02-06T17:10:04.844" v="1086"/>
          <ac:spMkLst>
            <pc:docMk/>
            <pc:sldMk cId="0" sldId="276"/>
            <ac:spMk id="695" creationId="{00000000-0000-0000-0000-000000000000}"/>
          </ac:spMkLst>
        </pc:spChg>
        <pc:spChg chg="mod">
          <ac:chgData name="Meyer, JP" userId="e45d792d-df89-4047-ad92-fe69dd80cad5" providerId="ADAL" clId="{83900D99-42B3-4624-B4C6-9488837FFCEB}" dt="2022-02-06T17:10:04.844" v="1086"/>
          <ac:spMkLst>
            <pc:docMk/>
            <pc:sldMk cId="0" sldId="276"/>
            <ac:spMk id="696" creationId="{00000000-0000-0000-0000-000000000000}"/>
          </ac:spMkLst>
        </pc:spChg>
      </pc:sldChg>
      <pc:sldChg chg="modSp del mod modShow">
        <pc:chgData name="Meyer, JP" userId="e45d792d-df89-4047-ad92-fe69dd80cad5" providerId="ADAL" clId="{83900D99-42B3-4624-B4C6-9488837FFCEB}" dt="2022-02-07T16:35:52.106" v="7533" actId="47"/>
        <pc:sldMkLst>
          <pc:docMk/>
          <pc:sldMk cId="0" sldId="277"/>
        </pc:sldMkLst>
        <pc:spChg chg="mod">
          <ac:chgData name="Meyer, JP" userId="e45d792d-df89-4047-ad92-fe69dd80cad5" providerId="ADAL" clId="{83900D99-42B3-4624-B4C6-9488837FFCEB}" dt="2022-02-06T17:10:04.844" v="1086"/>
          <ac:spMkLst>
            <pc:docMk/>
            <pc:sldMk cId="0" sldId="277"/>
            <ac:spMk id="707" creationId="{00000000-0000-0000-0000-000000000000}"/>
          </ac:spMkLst>
        </pc:spChg>
        <pc:spChg chg="mod">
          <ac:chgData name="Meyer, JP" userId="e45d792d-df89-4047-ad92-fe69dd80cad5" providerId="ADAL" clId="{83900D99-42B3-4624-B4C6-9488837FFCEB}" dt="2022-02-06T17:10:04.844" v="1086"/>
          <ac:spMkLst>
            <pc:docMk/>
            <pc:sldMk cId="0" sldId="277"/>
            <ac:spMk id="708" creationId="{00000000-0000-0000-0000-000000000000}"/>
          </ac:spMkLst>
        </pc:spChg>
      </pc:sldChg>
      <pc:sldChg chg="modSp del mod modShow">
        <pc:chgData name="Meyer, JP" userId="e45d792d-df89-4047-ad92-fe69dd80cad5" providerId="ADAL" clId="{83900D99-42B3-4624-B4C6-9488837FFCEB}" dt="2022-02-07T16:35:52.469" v="7534" actId="47"/>
        <pc:sldMkLst>
          <pc:docMk/>
          <pc:sldMk cId="0" sldId="278"/>
        </pc:sldMkLst>
        <pc:spChg chg="mod">
          <ac:chgData name="Meyer, JP" userId="e45d792d-df89-4047-ad92-fe69dd80cad5" providerId="ADAL" clId="{83900D99-42B3-4624-B4C6-9488837FFCEB}" dt="2022-02-06T17:10:04.844" v="1086"/>
          <ac:spMkLst>
            <pc:docMk/>
            <pc:sldMk cId="0" sldId="278"/>
            <ac:spMk id="719" creationId="{00000000-0000-0000-0000-000000000000}"/>
          </ac:spMkLst>
        </pc:spChg>
        <pc:spChg chg="mod">
          <ac:chgData name="Meyer, JP" userId="e45d792d-df89-4047-ad92-fe69dd80cad5" providerId="ADAL" clId="{83900D99-42B3-4624-B4C6-9488837FFCEB}" dt="2022-02-06T18:58:43.327" v="3673" actId="20577"/>
          <ac:spMkLst>
            <pc:docMk/>
            <pc:sldMk cId="0" sldId="278"/>
            <ac:spMk id="720" creationId="{00000000-0000-0000-0000-000000000000}"/>
          </ac:spMkLst>
        </pc:spChg>
        <pc:spChg chg="mod">
          <ac:chgData name="Meyer, JP" userId="e45d792d-df89-4047-ad92-fe69dd80cad5" providerId="ADAL" clId="{83900D99-42B3-4624-B4C6-9488837FFCEB}" dt="2022-02-06T17:10:04.844" v="1086"/>
          <ac:spMkLst>
            <pc:docMk/>
            <pc:sldMk cId="0" sldId="278"/>
            <ac:spMk id="721" creationId="{00000000-0000-0000-0000-000000000000}"/>
          </ac:spMkLst>
        </pc:spChg>
      </pc:sldChg>
      <pc:sldChg chg="modSp del mod modShow">
        <pc:chgData name="Meyer, JP" userId="e45d792d-df89-4047-ad92-fe69dd80cad5" providerId="ADAL" clId="{83900D99-42B3-4624-B4C6-9488837FFCEB}" dt="2022-02-07T16:35:53.061" v="7535" actId="47"/>
        <pc:sldMkLst>
          <pc:docMk/>
          <pc:sldMk cId="0" sldId="279"/>
        </pc:sldMkLst>
        <pc:spChg chg="mod">
          <ac:chgData name="Meyer, JP" userId="e45d792d-df89-4047-ad92-fe69dd80cad5" providerId="ADAL" clId="{83900D99-42B3-4624-B4C6-9488837FFCEB}" dt="2022-02-06T17:10:04.844" v="1086"/>
          <ac:spMkLst>
            <pc:docMk/>
            <pc:sldMk cId="0" sldId="279"/>
            <ac:spMk id="726" creationId="{00000000-0000-0000-0000-000000000000}"/>
          </ac:spMkLst>
        </pc:spChg>
        <pc:spChg chg="mod">
          <ac:chgData name="Meyer, JP" userId="e45d792d-df89-4047-ad92-fe69dd80cad5" providerId="ADAL" clId="{83900D99-42B3-4624-B4C6-9488837FFCEB}" dt="2022-02-06T17:10:04.844" v="1086"/>
          <ac:spMkLst>
            <pc:docMk/>
            <pc:sldMk cId="0" sldId="279"/>
            <ac:spMk id="727" creationId="{00000000-0000-0000-0000-000000000000}"/>
          </ac:spMkLst>
        </pc:spChg>
        <pc:spChg chg="mod">
          <ac:chgData name="Meyer, JP" userId="e45d792d-df89-4047-ad92-fe69dd80cad5" providerId="ADAL" clId="{83900D99-42B3-4624-B4C6-9488837FFCEB}" dt="2022-02-06T17:10:04.844" v="1086"/>
          <ac:spMkLst>
            <pc:docMk/>
            <pc:sldMk cId="0" sldId="279"/>
            <ac:spMk id="728" creationId="{00000000-0000-0000-0000-000000000000}"/>
          </ac:spMkLst>
        </pc:spChg>
      </pc:sldChg>
      <pc:sldChg chg="modSp del mod modShow">
        <pc:chgData name="Meyer, JP" userId="e45d792d-df89-4047-ad92-fe69dd80cad5" providerId="ADAL" clId="{83900D99-42B3-4624-B4C6-9488837FFCEB}" dt="2022-02-07T16:35:53.458" v="7536" actId="47"/>
        <pc:sldMkLst>
          <pc:docMk/>
          <pc:sldMk cId="0" sldId="280"/>
        </pc:sldMkLst>
        <pc:spChg chg="mod">
          <ac:chgData name="Meyer, JP" userId="e45d792d-df89-4047-ad92-fe69dd80cad5" providerId="ADAL" clId="{83900D99-42B3-4624-B4C6-9488837FFCEB}" dt="2022-02-06T17:10:04.844" v="1086"/>
          <ac:spMkLst>
            <pc:docMk/>
            <pc:sldMk cId="0" sldId="280"/>
            <ac:spMk id="733" creationId="{00000000-0000-0000-0000-000000000000}"/>
          </ac:spMkLst>
        </pc:spChg>
        <pc:spChg chg="mod">
          <ac:chgData name="Meyer, JP" userId="e45d792d-df89-4047-ad92-fe69dd80cad5" providerId="ADAL" clId="{83900D99-42B3-4624-B4C6-9488837FFCEB}" dt="2022-02-06T17:10:04.844" v="1086"/>
          <ac:spMkLst>
            <pc:docMk/>
            <pc:sldMk cId="0" sldId="280"/>
            <ac:spMk id="736" creationId="{00000000-0000-0000-0000-000000000000}"/>
          </ac:spMkLst>
        </pc:spChg>
      </pc:sldChg>
      <pc:sldChg chg="modSp del mod modShow">
        <pc:chgData name="Meyer, JP" userId="e45d792d-df89-4047-ad92-fe69dd80cad5" providerId="ADAL" clId="{83900D99-42B3-4624-B4C6-9488837FFCEB}" dt="2022-02-07T16:35:53.813" v="7537" actId="47"/>
        <pc:sldMkLst>
          <pc:docMk/>
          <pc:sldMk cId="0" sldId="281"/>
        </pc:sldMkLst>
        <pc:spChg chg="mod">
          <ac:chgData name="Meyer, JP" userId="e45d792d-df89-4047-ad92-fe69dd80cad5" providerId="ADAL" clId="{83900D99-42B3-4624-B4C6-9488837FFCEB}" dt="2022-02-06T17:10:04.844" v="1086"/>
          <ac:spMkLst>
            <pc:docMk/>
            <pc:sldMk cId="0" sldId="281"/>
            <ac:spMk id="741" creationId="{00000000-0000-0000-0000-000000000000}"/>
          </ac:spMkLst>
        </pc:spChg>
        <pc:spChg chg="mod">
          <ac:chgData name="Meyer, JP" userId="e45d792d-df89-4047-ad92-fe69dd80cad5" providerId="ADAL" clId="{83900D99-42B3-4624-B4C6-9488837FFCEB}" dt="2022-02-06T17:10:04.844" v="1086"/>
          <ac:spMkLst>
            <pc:docMk/>
            <pc:sldMk cId="0" sldId="281"/>
            <ac:spMk id="742" creationId="{00000000-0000-0000-0000-000000000000}"/>
          </ac:spMkLst>
        </pc:spChg>
      </pc:sldChg>
      <pc:sldChg chg="modSp del mod modShow">
        <pc:chgData name="Meyer, JP" userId="e45d792d-df89-4047-ad92-fe69dd80cad5" providerId="ADAL" clId="{83900D99-42B3-4624-B4C6-9488837FFCEB}" dt="2022-02-07T16:35:54.428" v="7538" actId="47"/>
        <pc:sldMkLst>
          <pc:docMk/>
          <pc:sldMk cId="0" sldId="282"/>
        </pc:sldMkLst>
        <pc:spChg chg="mod">
          <ac:chgData name="Meyer, JP" userId="e45d792d-df89-4047-ad92-fe69dd80cad5" providerId="ADAL" clId="{83900D99-42B3-4624-B4C6-9488837FFCEB}" dt="2022-02-06T17:10:04.844" v="1086"/>
          <ac:spMkLst>
            <pc:docMk/>
            <pc:sldMk cId="0" sldId="282"/>
            <ac:spMk id="748" creationId="{00000000-0000-0000-0000-000000000000}"/>
          </ac:spMkLst>
        </pc:spChg>
        <pc:spChg chg="mod">
          <ac:chgData name="Meyer, JP" userId="e45d792d-df89-4047-ad92-fe69dd80cad5" providerId="ADAL" clId="{83900D99-42B3-4624-B4C6-9488837FFCEB}" dt="2022-02-06T17:10:04.844" v="1086"/>
          <ac:spMkLst>
            <pc:docMk/>
            <pc:sldMk cId="0" sldId="282"/>
            <ac:spMk id="749" creationId="{00000000-0000-0000-0000-000000000000}"/>
          </ac:spMkLst>
        </pc:spChg>
      </pc:sldChg>
      <pc:sldChg chg="modSp del mod modShow">
        <pc:chgData name="Meyer, JP" userId="e45d792d-df89-4047-ad92-fe69dd80cad5" providerId="ADAL" clId="{83900D99-42B3-4624-B4C6-9488837FFCEB}" dt="2022-02-07T16:35:55.035" v="7539" actId="47"/>
        <pc:sldMkLst>
          <pc:docMk/>
          <pc:sldMk cId="0" sldId="283"/>
        </pc:sldMkLst>
        <pc:spChg chg="mod">
          <ac:chgData name="Meyer, JP" userId="e45d792d-df89-4047-ad92-fe69dd80cad5" providerId="ADAL" clId="{83900D99-42B3-4624-B4C6-9488837FFCEB}" dt="2022-02-06T17:10:04.844" v="1086"/>
          <ac:spMkLst>
            <pc:docMk/>
            <pc:sldMk cId="0" sldId="283"/>
            <ac:spMk id="791" creationId="{00000000-0000-0000-0000-000000000000}"/>
          </ac:spMkLst>
        </pc:spChg>
        <pc:spChg chg="mod">
          <ac:chgData name="Meyer, JP" userId="e45d792d-df89-4047-ad92-fe69dd80cad5" providerId="ADAL" clId="{83900D99-42B3-4624-B4C6-9488837FFCEB}" dt="2022-02-06T17:10:04.844" v="1086"/>
          <ac:spMkLst>
            <pc:docMk/>
            <pc:sldMk cId="0" sldId="283"/>
            <ac:spMk id="792" creationId="{00000000-0000-0000-0000-000000000000}"/>
          </ac:spMkLst>
        </pc:spChg>
      </pc:sldChg>
      <pc:sldChg chg="modSp del mod modShow">
        <pc:chgData name="Meyer, JP" userId="e45d792d-df89-4047-ad92-fe69dd80cad5" providerId="ADAL" clId="{83900D99-42B3-4624-B4C6-9488837FFCEB}" dt="2022-02-07T16:35:55.517" v="7540" actId="47"/>
        <pc:sldMkLst>
          <pc:docMk/>
          <pc:sldMk cId="0" sldId="284"/>
        </pc:sldMkLst>
        <pc:spChg chg="mod">
          <ac:chgData name="Meyer, JP" userId="e45d792d-df89-4047-ad92-fe69dd80cad5" providerId="ADAL" clId="{83900D99-42B3-4624-B4C6-9488837FFCEB}" dt="2022-02-06T17:10:04.844" v="1086"/>
          <ac:spMkLst>
            <pc:docMk/>
            <pc:sldMk cId="0" sldId="284"/>
            <ac:spMk id="823" creationId="{00000000-0000-0000-0000-000000000000}"/>
          </ac:spMkLst>
        </pc:spChg>
        <pc:spChg chg="mod">
          <ac:chgData name="Meyer, JP" userId="e45d792d-df89-4047-ad92-fe69dd80cad5" providerId="ADAL" clId="{83900D99-42B3-4624-B4C6-9488837FFCEB}" dt="2022-02-06T17:10:04.844" v="1086"/>
          <ac:spMkLst>
            <pc:docMk/>
            <pc:sldMk cId="0" sldId="284"/>
            <ac:spMk id="824" creationId="{00000000-0000-0000-0000-000000000000}"/>
          </ac:spMkLst>
        </pc:spChg>
      </pc:sldChg>
      <pc:sldChg chg="modSp del mod modShow">
        <pc:chgData name="Meyer, JP" userId="e45d792d-df89-4047-ad92-fe69dd80cad5" providerId="ADAL" clId="{83900D99-42B3-4624-B4C6-9488837FFCEB}" dt="2022-02-07T16:35:55.972" v="7541" actId="47"/>
        <pc:sldMkLst>
          <pc:docMk/>
          <pc:sldMk cId="0" sldId="285"/>
        </pc:sldMkLst>
        <pc:spChg chg="mod">
          <ac:chgData name="Meyer, JP" userId="e45d792d-df89-4047-ad92-fe69dd80cad5" providerId="ADAL" clId="{83900D99-42B3-4624-B4C6-9488837FFCEB}" dt="2022-02-06T17:10:04.844" v="1086"/>
          <ac:spMkLst>
            <pc:docMk/>
            <pc:sldMk cId="0" sldId="285"/>
            <ac:spMk id="830" creationId="{00000000-0000-0000-0000-000000000000}"/>
          </ac:spMkLst>
        </pc:spChg>
        <pc:spChg chg="mod">
          <ac:chgData name="Meyer, JP" userId="e45d792d-df89-4047-ad92-fe69dd80cad5" providerId="ADAL" clId="{83900D99-42B3-4624-B4C6-9488837FFCEB}" dt="2022-02-06T17:10:04.844" v="1086"/>
          <ac:spMkLst>
            <pc:docMk/>
            <pc:sldMk cId="0" sldId="285"/>
            <ac:spMk id="831" creationId="{00000000-0000-0000-0000-000000000000}"/>
          </ac:spMkLst>
        </pc:spChg>
      </pc:sldChg>
      <pc:sldChg chg="modSp del mod modShow">
        <pc:chgData name="Meyer, JP" userId="e45d792d-df89-4047-ad92-fe69dd80cad5" providerId="ADAL" clId="{83900D99-42B3-4624-B4C6-9488837FFCEB}" dt="2022-02-07T16:35:56.444" v="7542" actId="47"/>
        <pc:sldMkLst>
          <pc:docMk/>
          <pc:sldMk cId="0" sldId="286"/>
        </pc:sldMkLst>
        <pc:spChg chg="mod">
          <ac:chgData name="Meyer, JP" userId="e45d792d-df89-4047-ad92-fe69dd80cad5" providerId="ADAL" clId="{83900D99-42B3-4624-B4C6-9488837FFCEB}" dt="2022-02-06T17:10:04.844" v="1086"/>
          <ac:spMkLst>
            <pc:docMk/>
            <pc:sldMk cId="0" sldId="286"/>
            <ac:spMk id="848" creationId="{00000000-0000-0000-0000-000000000000}"/>
          </ac:spMkLst>
        </pc:spChg>
        <pc:spChg chg="mod">
          <ac:chgData name="Meyer, JP" userId="e45d792d-df89-4047-ad92-fe69dd80cad5" providerId="ADAL" clId="{83900D99-42B3-4624-B4C6-9488837FFCEB}" dt="2022-02-06T17:10:04.844" v="1086"/>
          <ac:spMkLst>
            <pc:docMk/>
            <pc:sldMk cId="0" sldId="286"/>
            <ac:spMk id="849" creationId="{00000000-0000-0000-0000-000000000000}"/>
          </ac:spMkLst>
        </pc:spChg>
      </pc:sldChg>
      <pc:sldChg chg="modSp del mod modShow">
        <pc:chgData name="Meyer, JP" userId="e45d792d-df89-4047-ad92-fe69dd80cad5" providerId="ADAL" clId="{83900D99-42B3-4624-B4C6-9488837FFCEB}" dt="2022-02-07T16:35:56.911" v="7543" actId="47"/>
        <pc:sldMkLst>
          <pc:docMk/>
          <pc:sldMk cId="0" sldId="287"/>
        </pc:sldMkLst>
        <pc:spChg chg="mod">
          <ac:chgData name="Meyer, JP" userId="e45d792d-df89-4047-ad92-fe69dd80cad5" providerId="ADAL" clId="{83900D99-42B3-4624-B4C6-9488837FFCEB}" dt="2022-02-06T17:10:04.844" v="1086"/>
          <ac:spMkLst>
            <pc:docMk/>
            <pc:sldMk cId="0" sldId="287"/>
            <ac:spMk id="888" creationId="{00000000-0000-0000-0000-000000000000}"/>
          </ac:spMkLst>
        </pc:spChg>
        <pc:spChg chg="mod">
          <ac:chgData name="Meyer, JP" userId="e45d792d-df89-4047-ad92-fe69dd80cad5" providerId="ADAL" clId="{83900D99-42B3-4624-B4C6-9488837FFCEB}" dt="2022-02-06T17:10:04.844" v="1086"/>
          <ac:spMkLst>
            <pc:docMk/>
            <pc:sldMk cId="0" sldId="287"/>
            <ac:spMk id="889" creationId="{00000000-0000-0000-0000-000000000000}"/>
          </ac:spMkLst>
        </pc:spChg>
      </pc:sldChg>
      <pc:sldChg chg="addSp delSp modSp del mod modShow">
        <pc:chgData name="Meyer, JP" userId="e45d792d-df89-4047-ad92-fe69dd80cad5" providerId="ADAL" clId="{83900D99-42B3-4624-B4C6-9488837FFCEB}" dt="2022-02-07T16:35:57.439" v="7544" actId="47"/>
        <pc:sldMkLst>
          <pc:docMk/>
          <pc:sldMk cId="0" sldId="288"/>
        </pc:sldMkLst>
        <pc:spChg chg="mod">
          <ac:chgData name="Meyer, JP" userId="e45d792d-df89-4047-ad92-fe69dd80cad5" providerId="ADAL" clId="{83900D99-42B3-4624-B4C6-9488837FFCEB}" dt="2022-02-06T18:53:48.197" v="3321" actId="207"/>
          <ac:spMkLst>
            <pc:docMk/>
            <pc:sldMk cId="0" sldId="288"/>
            <ac:spMk id="914" creationId="{00000000-0000-0000-0000-000000000000}"/>
          </ac:spMkLst>
        </pc:spChg>
        <pc:spChg chg="mod">
          <ac:chgData name="Meyer, JP" userId="e45d792d-df89-4047-ad92-fe69dd80cad5" providerId="ADAL" clId="{83900D99-42B3-4624-B4C6-9488837FFCEB}" dt="2022-02-06T17:10:04.844" v="1086"/>
          <ac:spMkLst>
            <pc:docMk/>
            <pc:sldMk cId="0" sldId="288"/>
            <ac:spMk id="915" creationId="{00000000-0000-0000-0000-000000000000}"/>
          </ac:spMkLst>
        </pc:spChg>
        <pc:spChg chg="mod">
          <ac:chgData name="Meyer, JP" userId="e45d792d-df89-4047-ad92-fe69dd80cad5" providerId="ADAL" clId="{83900D99-42B3-4624-B4C6-9488837FFCEB}" dt="2022-02-06T18:53:08.108" v="3257" actId="20577"/>
          <ac:spMkLst>
            <pc:docMk/>
            <pc:sldMk cId="0" sldId="288"/>
            <ac:spMk id="917" creationId="{00000000-0000-0000-0000-000000000000}"/>
          </ac:spMkLst>
        </pc:spChg>
        <pc:spChg chg="del">
          <ac:chgData name="Meyer, JP" userId="e45d792d-df89-4047-ad92-fe69dd80cad5" providerId="ADAL" clId="{83900D99-42B3-4624-B4C6-9488837FFCEB}" dt="2022-02-06T18:53:54.558" v="3323" actId="478"/>
          <ac:spMkLst>
            <pc:docMk/>
            <pc:sldMk cId="0" sldId="288"/>
            <ac:spMk id="919" creationId="{00000000-0000-0000-0000-000000000000}"/>
          </ac:spMkLst>
        </pc:spChg>
        <pc:spChg chg="del">
          <ac:chgData name="Meyer, JP" userId="e45d792d-df89-4047-ad92-fe69dd80cad5" providerId="ADAL" clId="{83900D99-42B3-4624-B4C6-9488837FFCEB}" dt="2022-02-06T18:53:52.142" v="3322" actId="478"/>
          <ac:spMkLst>
            <pc:docMk/>
            <pc:sldMk cId="0" sldId="288"/>
            <ac:spMk id="921" creationId="{00000000-0000-0000-0000-000000000000}"/>
          </ac:spMkLst>
        </pc:spChg>
        <pc:spChg chg="del">
          <ac:chgData name="Meyer, JP" userId="e45d792d-df89-4047-ad92-fe69dd80cad5" providerId="ADAL" clId="{83900D99-42B3-4624-B4C6-9488837FFCEB}" dt="2022-02-06T18:53:52.142" v="3322" actId="478"/>
          <ac:spMkLst>
            <pc:docMk/>
            <pc:sldMk cId="0" sldId="288"/>
            <ac:spMk id="923" creationId="{00000000-0000-0000-0000-000000000000}"/>
          </ac:spMkLst>
        </pc:spChg>
        <pc:picChg chg="add mod">
          <ac:chgData name="Meyer, JP" userId="e45d792d-df89-4047-ad92-fe69dd80cad5" providerId="ADAL" clId="{83900D99-42B3-4624-B4C6-9488837FFCEB}" dt="2022-02-06T18:52:33.045" v="3143" actId="1076"/>
          <ac:picMkLst>
            <pc:docMk/>
            <pc:sldMk cId="0" sldId="288"/>
            <ac:picMk id="12" creationId="{FBF4AD5F-7156-4A3A-AB2F-AC2219329AB6}"/>
          </ac:picMkLst>
        </pc:picChg>
        <pc:picChg chg="del">
          <ac:chgData name="Meyer, JP" userId="e45d792d-df89-4047-ad92-fe69dd80cad5" providerId="ADAL" clId="{83900D99-42B3-4624-B4C6-9488837FFCEB}" dt="2022-02-06T18:52:14.886" v="3138" actId="478"/>
          <ac:picMkLst>
            <pc:docMk/>
            <pc:sldMk cId="0" sldId="288"/>
            <ac:picMk id="916" creationId="{00000000-0000-0000-0000-000000000000}"/>
          </ac:picMkLst>
        </pc:picChg>
        <pc:picChg chg="del">
          <ac:chgData name="Meyer, JP" userId="e45d792d-df89-4047-ad92-fe69dd80cad5" providerId="ADAL" clId="{83900D99-42B3-4624-B4C6-9488837FFCEB}" dt="2022-02-06T18:53:56.209" v="3324" actId="478"/>
          <ac:picMkLst>
            <pc:docMk/>
            <pc:sldMk cId="0" sldId="288"/>
            <ac:picMk id="918" creationId="{00000000-0000-0000-0000-000000000000}"/>
          </ac:picMkLst>
        </pc:picChg>
        <pc:picChg chg="del">
          <ac:chgData name="Meyer, JP" userId="e45d792d-df89-4047-ad92-fe69dd80cad5" providerId="ADAL" clId="{83900D99-42B3-4624-B4C6-9488837FFCEB}" dt="2022-02-06T18:53:52.142" v="3322" actId="478"/>
          <ac:picMkLst>
            <pc:docMk/>
            <pc:sldMk cId="0" sldId="288"/>
            <ac:picMk id="920" creationId="{00000000-0000-0000-0000-000000000000}"/>
          </ac:picMkLst>
        </pc:picChg>
        <pc:picChg chg="del">
          <ac:chgData name="Meyer, JP" userId="e45d792d-df89-4047-ad92-fe69dd80cad5" providerId="ADAL" clId="{83900D99-42B3-4624-B4C6-9488837FFCEB}" dt="2022-02-06T18:53:52.142" v="3322" actId="478"/>
          <ac:picMkLst>
            <pc:docMk/>
            <pc:sldMk cId="0" sldId="288"/>
            <ac:picMk id="922" creationId="{00000000-0000-0000-0000-000000000000}"/>
          </ac:picMkLst>
        </pc:picChg>
      </pc:sldChg>
      <pc:sldChg chg="modSp del mod modShow">
        <pc:chgData name="Meyer, JP" userId="e45d792d-df89-4047-ad92-fe69dd80cad5" providerId="ADAL" clId="{83900D99-42B3-4624-B4C6-9488837FFCEB}" dt="2022-02-07T16:35:58.076" v="7545" actId="47"/>
        <pc:sldMkLst>
          <pc:docMk/>
          <pc:sldMk cId="0" sldId="289"/>
        </pc:sldMkLst>
        <pc:spChg chg="mod">
          <ac:chgData name="Meyer, JP" userId="e45d792d-df89-4047-ad92-fe69dd80cad5" providerId="ADAL" clId="{83900D99-42B3-4624-B4C6-9488837FFCEB}" dt="2022-02-06T17:10:04.844" v="1086"/>
          <ac:spMkLst>
            <pc:docMk/>
            <pc:sldMk cId="0" sldId="289"/>
            <ac:spMk id="928" creationId="{00000000-0000-0000-0000-000000000000}"/>
          </ac:spMkLst>
        </pc:spChg>
        <pc:spChg chg="mod">
          <ac:chgData name="Meyer, JP" userId="e45d792d-df89-4047-ad92-fe69dd80cad5" providerId="ADAL" clId="{83900D99-42B3-4624-B4C6-9488837FFCEB}" dt="2022-02-06T17:10:04.844" v="1086"/>
          <ac:spMkLst>
            <pc:docMk/>
            <pc:sldMk cId="0" sldId="289"/>
            <ac:spMk id="977" creationId="{00000000-0000-0000-0000-000000000000}"/>
          </ac:spMkLst>
        </pc:spChg>
      </pc:sldChg>
      <pc:sldChg chg="modSp del mod modShow">
        <pc:chgData name="Meyer, JP" userId="e45d792d-df89-4047-ad92-fe69dd80cad5" providerId="ADAL" clId="{83900D99-42B3-4624-B4C6-9488837FFCEB}" dt="2022-02-07T16:35:58.506" v="7546" actId="47"/>
        <pc:sldMkLst>
          <pc:docMk/>
          <pc:sldMk cId="0" sldId="290"/>
        </pc:sldMkLst>
        <pc:spChg chg="mod">
          <ac:chgData name="Meyer, JP" userId="e45d792d-df89-4047-ad92-fe69dd80cad5" providerId="ADAL" clId="{83900D99-42B3-4624-B4C6-9488837FFCEB}" dt="2022-02-06T17:10:04.844" v="1086"/>
          <ac:spMkLst>
            <pc:docMk/>
            <pc:sldMk cId="0" sldId="290"/>
            <ac:spMk id="1018" creationId="{00000000-0000-0000-0000-000000000000}"/>
          </ac:spMkLst>
        </pc:spChg>
        <pc:spChg chg="mod">
          <ac:chgData name="Meyer, JP" userId="e45d792d-df89-4047-ad92-fe69dd80cad5" providerId="ADAL" clId="{83900D99-42B3-4624-B4C6-9488837FFCEB}" dt="2022-02-06T17:10:04.844" v="1086"/>
          <ac:spMkLst>
            <pc:docMk/>
            <pc:sldMk cId="0" sldId="290"/>
            <ac:spMk id="1019" creationId="{00000000-0000-0000-0000-000000000000}"/>
          </ac:spMkLst>
        </pc:spChg>
      </pc:sldChg>
      <pc:sldChg chg="modSp del mod modShow">
        <pc:chgData name="Meyer, JP" userId="e45d792d-df89-4047-ad92-fe69dd80cad5" providerId="ADAL" clId="{83900D99-42B3-4624-B4C6-9488837FFCEB}" dt="2022-02-07T16:35:59.382" v="7547" actId="47"/>
        <pc:sldMkLst>
          <pc:docMk/>
          <pc:sldMk cId="0" sldId="291"/>
        </pc:sldMkLst>
        <pc:spChg chg="mod">
          <ac:chgData name="Meyer, JP" userId="e45d792d-df89-4047-ad92-fe69dd80cad5" providerId="ADAL" clId="{83900D99-42B3-4624-B4C6-9488837FFCEB}" dt="2022-02-06T17:10:04.844" v="1086"/>
          <ac:spMkLst>
            <pc:docMk/>
            <pc:sldMk cId="0" sldId="291"/>
            <ac:spMk id="1309" creationId="{00000000-0000-0000-0000-000000000000}"/>
          </ac:spMkLst>
        </pc:spChg>
      </pc:sldChg>
      <pc:sldChg chg="modSp del mod modShow">
        <pc:chgData name="Meyer, JP" userId="e45d792d-df89-4047-ad92-fe69dd80cad5" providerId="ADAL" clId="{83900D99-42B3-4624-B4C6-9488837FFCEB}" dt="2022-02-07T16:35:59.897" v="7548" actId="47"/>
        <pc:sldMkLst>
          <pc:docMk/>
          <pc:sldMk cId="0" sldId="292"/>
        </pc:sldMkLst>
        <pc:spChg chg="mod">
          <ac:chgData name="Meyer, JP" userId="e45d792d-df89-4047-ad92-fe69dd80cad5" providerId="ADAL" clId="{83900D99-42B3-4624-B4C6-9488837FFCEB}" dt="2022-02-06T17:10:04.844" v="1086"/>
          <ac:spMkLst>
            <pc:docMk/>
            <pc:sldMk cId="0" sldId="292"/>
            <ac:spMk id="1758" creationId="{00000000-0000-0000-0000-000000000000}"/>
          </ac:spMkLst>
        </pc:spChg>
        <pc:spChg chg="mod">
          <ac:chgData name="Meyer, JP" userId="e45d792d-df89-4047-ad92-fe69dd80cad5" providerId="ADAL" clId="{83900D99-42B3-4624-B4C6-9488837FFCEB}" dt="2022-02-06T17:10:04.844" v="1086"/>
          <ac:spMkLst>
            <pc:docMk/>
            <pc:sldMk cId="0" sldId="292"/>
            <ac:spMk id="1759" creationId="{00000000-0000-0000-0000-000000000000}"/>
          </ac:spMkLst>
        </pc:spChg>
      </pc:sldChg>
      <pc:sldChg chg="modSp del mod modShow">
        <pc:chgData name="Meyer, JP" userId="e45d792d-df89-4047-ad92-fe69dd80cad5" providerId="ADAL" clId="{83900D99-42B3-4624-B4C6-9488837FFCEB}" dt="2022-02-07T16:36:00.374" v="7549" actId="47"/>
        <pc:sldMkLst>
          <pc:docMk/>
          <pc:sldMk cId="0" sldId="293"/>
        </pc:sldMkLst>
        <pc:spChg chg="mod">
          <ac:chgData name="Meyer, JP" userId="e45d792d-df89-4047-ad92-fe69dd80cad5" providerId="ADAL" clId="{83900D99-42B3-4624-B4C6-9488837FFCEB}" dt="2022-02-06T17:10:04.844" v="1086"/>
          <ac:spMkLst>
            <pc:docMk/>
            <pc:sldMk cId="0" sldId="293"/>
            <ac:spMk id="1766" creationId="{00000000-0000-0000-0000-000000000000}"/>
          </ac:spMkLst>
        </pc:spChg>
      </pc:sldChg>
      <pc:sldChg chg="modSp del mod modShow">
        <pc:chgData name="Meyer, JP" userId="e45d792d-df89-4047-ad92-fe69dd80cad5" providerId="ADAL" clId="{83900D99-42B3-4624-B4C6-9488837FFCEB}" dt="2022-02-07T16:36:01.370" v="7550" actId="47"/>
        <pc:sldMkLst>
          <pc:docMk/>
          <pc:sldMk cId="0" sldId="294"/>
        </pc:sldMkLst>
        <pc:spChg chg="mod">
          <ac:chgData name="Meyer, JP" userId="e45d792d-df89-4047-ad92-fe69dd80cad5" providerId="ADAL" clId="{83900D99-42B3-4624-B4C6-9488837FFCEB}" dt="2022-02-06T17:10:04.844" v="1086"/>
          <ac:spMkLst>
            <pc:docMk/>
            <pc:sldMk cId="0" sldId="294"/>
            <ac:spMk id="1786" creationId="{00000000-0000-0000-0000-000000000000}"/>
          </ac:spMkLst>
        </pc:spChg>
      </pc:sldChg>
      <pc:sldChg chg="addSp delSp modSp add del mod modShow">
        <pc:chgData name="Meyer, JP" userId="e45d792d-df89-4047-ad92-fe69dd80cad5" providerId="ADAL" clId="{83900D99-42B3-4624-B4C6-9488837FFCEB}" dt="2022-02-07T16:35:48.472" v="7518" actId="47"/>
        <pc:sldMkLst>
          <pc:docMk/>
          <pc:sldMk cId="1150917645" sldId="295"/>
        </pc:sldMkLst>
        <pc:spChg chg="mod">
          <ac:chgData name="Meyer, JP" userId="e45d792d-df89-4047-ad92-fe69dd80cad5" providerId="ADAL" clId="{83900D99-42B3-4624-B4C6-9488837FFCEB}" dt="2022-02-06T18:32:53.996" v="2077"/>
          <ac:spMkLst>
            <pc:docMk/>
            <pc:sldMk cId="1150917645" sldId="295"/>
            <ac:spMk id="16" creationId="{D0DC5D23-5DB9-4F5D-BB53-02CF152C49EF}"/>
          </ac:spMkLst>
        </pc:spChg>
        <pc:spChg chg="mod">
          <ac:chgData name="Meyer, JP" userId="e45d792d-df89-4047-ad92-fe69dd80cad5" providerId="ADAL" clId="{83900D99-42B3-4624-B4C6-9488837FFCEB}" dt="2022-02-06T18:32:53.996" v="2077"/>
          <ac:spMkLst>
            <pc:docMk/>
            <pc:sldMk cId="1150917645" sldId="295"/>
            <ac:spMk id="17" creationId="{DCA3EE1C-BBBC-4FE1-A18F-5155A78870AE}"/>
          </ac:spMkLst>
        </pc:spChg>
        <pc:spChg chg="mod">
          <ac:chgData name="Meyer, JP" userId="e45d792d-df89-4047-ad92-fe69dd80cad5" providerId="ADAL" clId="{83900D99-42B3-4624-B4C6-9488837FFCEB}" dt="2022-02-06T18:32:53.996" v="2077"/>
          <ac:spMkLst>
            <pc:docMk/>
            <pc:sldMk cId="1150917645" sldId="295"/>
            <ac:spMk id="18" creationId="{6B022517-4B7C-45DC-87EB-30522A94DB61}"/>
          </ac:spMkLst>
        </pc:spChg>
        <pc:spChg chg="mod">
          <ac:chgData name="Meyer, JP" userId="e45d792d-df89-4047-ad92-fe69dd80cad5" providerId="ADAL" clId="{83900D99-42B3-4624-B4C6-9488837FFCEB}" dt="2022-02-06T18:32:53.996" v="2077"/>
          <ac:spMkLst>
            <pc:docMk/>
            <pc:sldMk cId="1150917645" sldId="295"/>
            <ac:spMk id="19" creationId="{1898A6EF-D654-4DF8-AEE3-72F2AC786F81}"/>
          </ac:spMkLst>
        </pc:spChg>
        <pc:spChg chg="mod">
          <ac:chgData name="Meyer, JP" userId="e45d792d-df89-4047-ad92-fe69dd80cad5" providerId="ADAL" clId="{83900D99-42B3-4624-B4C6-9488837FFCEB}" dt="2022-02-06T18:32:53.996" v="2077"/>
          <ac:spMkLst>
            <pc:docMk/>
            <pc:sldMk cId="1150917645" sldId="295"/>
            <ac:spMk id="20" creationId="{D1A70D34-0AA2-412C-A359-44624B40701D}"/>
          </ac:spMkLst>
        </pc:spChg>
        <pc:spChg chg="mod">
          <ac:chgData name="Meyer, JP" userId="e45d792d-df89-4047-ad92-fe69dd80cad5" providerId="ADAL" clId="{83900D99-42B3-4624-B4C6-9488837FFCEB}" dt="2022-02-06T17:10:04.844" v="1086"/>
          <ac:spMkLst>
            <pc:docMk/>
            <pc:sldMk cId="1150917645" sldId="295"/>
            <ac:spMk id="506" creationId="{00000000-0000-0000-0000-000000000000}"/>
          </ac:spMkLst>
        </pc:spChg>
        <pc:spChg chg="mod">
          <ac:chgData name="Meyer, JP" userId="e45d792d-df89-4047-ad92-fe69dd80cad5" providerId="ADAL" clId="{83900D99-42B3-4624-B4C6-9488837FFCEB}" dt="2022-02-06T17:10:04.844" v="1086"/>
          <ac:spMkLst>
            <pc:docMk/>
            <pc:sldMk cId="1150917645" sldId="295"/>
            <ac:spMk id="507" creationId="{00000000-0000-0000-0000-000000000000}"/>
          </ac:spMkLst>
        </pc:spChg>
        <pc:spChg chg="add del">
          <ac:chgData name="Meyer, JP" userId="e45d792d-df89-4047-ad92-fe69dd80cad5" providerId="ADAL" clId="{83900D99-42B3-4624-B4C6-9488837FFCEB}" dt="2022-02-06T18:33:04.790" v="2081" actId="478"/>
          <ac:spMkLst>
            <pc:docMk/>
            <pc:sldMk cId="1150917645" sldId="295"/>
            <ac:spMk id="516" creationId="{00000000-0000-0000-0000-000000000000}"/>
          </ac:spMkLst>
        </pc:spChg>
        <pc:spChg chg="add del">
          <ac:chgData name="Meyer, JP" userId="e45d792d-df89-4047-ad92-fe69dd80cad5" providerId="ADAL" clId="{83900D99-42B3-4624-B4C6-9488837FFCEB}" dt="2022-02-06T18:33:04.790" v="2081" actId="478"/>
          <ac:spMkLst>
            <pc:docMk/>
            <pc:sldMk cId="1150917645" sldId="295"/>
            <ac:spMk id="517" creationId="{00000000-0000-0000-0000-000000000000}"/>
          </ac:spMkLst>
        </pc:spChg>
        <pc:spChg chg="mod">
          <ac:chgData name="Meyer, JP" userId="e45d792d-df89-4047-ad92-fe69dd80cad5" providerId="ADAL" clId="{83900D99-42B3-4624-B4C6-9488837FFCEB}" dt="2022-02-06T17:10:04.844" v="1086"/>
          <ac:spMkLst>
            <pc:docMk/>
            <pc:sldMk cId="1150917645" sldId="295"/>
            <ac:spMk id="518" creationId="{00000000-0000-0000-0000-000000000000}"/>
          </ac:spMkLst>
        </pc:spChg>
        <pc:grpChg chg="add del mod">
          <ac:chgData name="Meyer, JP" userId="e45d792d-df89-4047-ad92-fe69dd80cad5" providerId="ADAL" clId="{83900D99-42B3-4624-B4C6-9488837FFCEB}" dt="2022-02-06T18:33:04.352" v="2080"/>
          <ac:grpSpMkLst>
            <pc:docMk/>
            <pc:sldMk cId="1150917645" sldId="295"/>
            <ac:grpSpMk id="15" creationId="{FC5427E2-0A93-4B78-A2A5-28D1D30A9F96}"/>
          </ac:grpSpMkLst>
        </pc:grpChg>
        <pc:grpChg chg="add del">
          <ac:chgData name="Meyer, JP" userId="e45d792d-df89-4047-ad92-fe69dd80cad5" providerId="ADAL" clId="{83900D99-42B3-4624-B4C6-9488837FFCEB}" dt="2022-02-06T18:33:04.790" v="2081" actId="478"/>
          <ac:grpSpMkLst>
            <pc:docMk/>
            <pc:sldMk cId="1150917645" sldId="295"/>
            <ac:grpSpMk id="508" creationId="{00000000-0000-0000-0000-000000000000}"/>
          </ac:grpSpMkLst>
        </pc:grpChg>
        <pc:grpChg chg="add del">
          <ac:chgData name="Meyer, JP" userId="e45d792d-df89-4047-ad92-fe69dd80cad5" providerId="ADAL" clId="{83900D99-42B3-4624-B4C6-9488837FFCEB}" dt="2022-02-06T18:33:04.790" v="2081" actId="478"/>
          <ac:grpSpMkLst>
            <pc:docMk/>
            <pc:sldMk cId="1150917645" sldId="295"/>
            <ac:grpSpMk id="511" creationId="{00000000-0000-0000-0000-000000000000}"/>
          </ac:grpSpMkLst>
        </pc:grpChg>
      </pc:sldChg>
      <pc:sldChg chg="modSp add del mod modShow">
        <pc:chgData name="Meyer, JP" userId="e45d792d-df89-4047-ad92-fe69dd80cad5" providerId="ADAL" clId="{83900D99-42B3-4624-B4C6-9488837FFCEB}" dt="2022-02-07T16:35:45.713" v="7515" actId="47"/>
        <pc:sldMkLst>
          <pc:docMk/>
          <pc:sldMk cId="1636844075" sldId="296"/>
        </pc:sldMkLst>
        <pc:spChg chg="mod">
          <ac:chgData name="Meyer, JP" userId="e45d792d-df89-4047-ad92-fe69dd80cad5" providerId="ADAL" clId="{83900D99-42B3-4624-B4C6-9488837FFCEB}" dt="2022-02-06T17:10:04.844" v="1086"/>
          <ac:spMkLst>
            <pc:docMk/>
            <pc:sldMk cId="1636844075" sldId="296"/>
            <ac:spMk id="485" creationId="{00000000-0000-0000-0000-000000000000}"/>
          </ac:spMkLst>
        </pc:spChg>
        <pc:spChg chg="mod">
          <ac:chgData name="Meyer, JP" userId="e45d792d-df89-4047-ad92-fe69dd80cad5" providerId="ADAL" clId="{83900D99-42B3-4624-B4C6-9488837FFCEB}" dt="2022-02-06T17:10:04.844" v="1086"/>
          <ac:spMkLst>
            <pc:docMk/>
            <pc:sldMk cId="1636844075" sldId="296"/>
            <ac:spMk id="486" creationId="{00000000-0000-0000-0000-000000000000}"/>
          </ac:spMkLst>
        </pc:spChg>
        <pc:spChg chg="mod">
          <ac:chgData name="Meyer, JP" userId="e45d792d-df89-4047-ad92-fe69dd80cad5" providerId="ADAL" clId="{83900D99-42B3-4624-B4C6-9488837FFCEB}" dt="2022-02-06T17:10:04.844" v="1086"/>
          <ac:spMkLst>
            <pc:docMk/>
            <pc:sldMk cId="1636844075" sldId="296"/>
            <ac:spMk id="488" creationId="{00000000-0000-0000-0000-000000000000}"/>
          </ac:spMkLst>
        </pc:spChg>
      </pc:sldChg>
      <pc:sldChg chg="modSp add mod">
        <pc:chgData name="Meyer, JP" userId="e45d792d-df89-4047-ad92-fe69dd80cad5" providerId="ADAL" clId="{83900D99-42B3-4624-B4C6-9488837FFCEB}" dt="2022-02-06T17:10:04.844" v="1086"/>
        <pc:sldMkLst>
          <pc:docMk/>
          <pc:sldMk cId="1233546957" sldId="297"/>
        </pc:sldMkLst>
        <pc:spChg chg="mod">
          <ac:chgData name="Meyer, JP" userId="e45d792d-df89-4047-ad92-fe69dd80cad5" providerId="ADAL" clId="{83900D99-42B3-4624-B4C6-9488837FFCEB}" dt="2022-02-06T15:23:43.833" v="271" actId="207"/>
          <ac:spMkLst>
            <pc:docMk/>
            <pc:sldMk cId="1233546957" sldId="297"/>
            <ac:spMk id="485" creationId="{00000000-0000-0000-0000-000000000000}"/>
          </ac:spMkLst>
        </pc:spChg>
        <pc:spChg chg="mod">
          <ac:chgData name="Meyer, JP" userId="e45d792d-df89-4047-ad92-fe69dd80cad5" providerId="ADAL" clId="{83900D99-42B3-4624-B4C6-9488837FFCEB}" dt="2022-02-06T15:26:44.816" v="495" actId="1076"/>
          <ac:spMkLst>
            <pc:docMk/>
            <pc:sldMk cId="1233546957" sldId="297"/>
            <ac:spMk id="486" creationId="{00000000-0000-0000-0000-000000000000}"/>
          </ac:spMkLst>
        </pc:spChg>
        <pc:spChg chg="mod">
          <ac:chgData name="Meyer, JP" userId="e45d792d-df89-4047-ad92-fe69dd80cad5" providerId="ADAL" clId="{83900D99-42B3-4624-B4C6-9488837FFCEB}" dt="2022-02-06T17:10:04.844" v="1086"/>
          <ac:spMkLst>
            <pc:docMk/>
            <pc:sldMk cId="1233546957" sldId="297"/>
            <ac:spMk id="488" creationId="{00000000-0000-0000-0000-000000000000}"/>
          </ac:spMkLst>
        </pc:spChg>
      </pc:sldChg>
      <pc:sldChg chg="modSp add mod">
        <pc:chgData name="Meyer, JP" userId="e45d792d-df89-4047-ad92-fe69dd80cad5" providerId="ADAL" clId="{83900D99-42B3-4624-B4C6-9488837FFCEB}" dt="2022-02-06T17:10:04.844" v="1086"/>
        <pc:sldMkLst>
          <pc:docMk/>
          <pc:sldMk cId="1599805558" sldId="299"/>
        </pc:sldMkLst>
        <pc:spChg chg="mod">
          <ac:chgData name="Meyer, JP" userId="e45d792d-df89-4047-ad92-fe69dd80cad5" providerId="ADAL" clId="{83900D99-42B3-4624-B4C6-9488837FFCEB}" dt="2022-02-06T15:28:17.270" v="517" actId="14100"/>
          <ac:spMkLst>
            <pc:docMk/>
            <pc:sldMk cId="1599805558" sldId="299"/>
            <ac:spMk id="485" creationId="{00000000-0000-0000-0000-000000000000}"/>
          </ac:spMkLst>
        </pc:spChg>
        <pc:spChg chg="mod">
          <ac:chgData name="Meyer, JP" userId="e45d792d-df89-4047-ad92-fe69dd80cad5" providerId="ADAL" clId="{83900D99-42B3-4624-B4C6-9488837FFCEB}" dt="2022-02-06T15:30:03.028" v="650" actId="1076"/>
          <ac:spMkLst>
            <pc:docMk/>
            <pc:sldMk cId="1599805558" sldId="299"/>
            <ac:spMk id="486" creationId="{00000000-0000-0000-0000-000000000000}"/>
          </ac:spMkLst>
        </pc:spChg>
        <pc:spChg chg="mod">
          <ac:chgData name="Meyer, JP" userId="e45d792d-df89-4047-ad92-fe69dd80cad5" providerId="ADAL" clId="{83900D99-42B3-4624-B4C6-9488837FFCEB}" dt="2022-02-06T17:10:04.844" v="1086"/>
          <ac:spMkLst>
            <pc:docMk/>
            <pc:sldMk cId="1599805558" sldId="299"/>
            <ac:spMk id="488" creationId="{00000000-0000-0000-0000-000000000000}"/>
          </ac:spMkLst>
        </pc:spChg>
      </pc:sldChg>
      <pc:sldChg chg="modSp add del mod">
        <pc:chgData name="Meyer, JP" userId="e45d792d-df89-4047-ad92-fe69dd80cad5" providerId="ADAL" clId="{83900D99-42B3-4624-B4C6-9488837FFCEB}" dt="2022-02-06T15:31:01.815" v="766" actId="47"/>
        <pc:sldMkLst>
          <pc:docMk/>
          <pc:sldMk cId="3302666647" sldId="300"/>
        </pc:sldMkLst>
        <pc:spChg chg="mod">
          <ac:chgData name="Meyer, JP" userId="e45d792d-df89-4047-ad92-fe69dd80cad5" providerId="ADAL" clId="{83900D99-42B3-4624-B4C6-9488837FFCEB}" dt="2022-02-06T15:30:22.507" v="685" actId="20577"/>
          <ac:spMkLst>
            <pc:docMk/>
            <pc:sldMk cId="3302666647" sldId="300"/>
            <ac:spMk id="485" creationId="{00000000-0000-0000-0000-000000000000}"/>
          </ac:spMkLst>
        </pc:spChg>
        <pc:spChg chg="mod">
          <ac:chgData name="Meyer, JP" userId="e45d792d-df89-4047-ad92-fe69dd80cad5" providerId="ADAL" clId="{83900D99-42B3-4624-B4C6-9488837FFCEB}" dt="2022-02-06T15:30:46.760" v="765" actId="1076"/>
          <ac:spMkLst>
            <pc:docMk/>
            <pc:sldMk cId="3302666647" sldId="300"/>
            <ac:spMk id="486" creationId="{00000000-0000-0000-0000-000000000000}"/>
          </ac:spMkLst>
        </pc:spChg>
      </pc:sldChg>
      <pc:sldChg chg="addSp delSp modSp mod modNotesTx">
        <pc:chgData name="Meyer, JP" userId="e45d792d-df89-4047-ad92-fe69dd80cad5" providerId="ADAL" clId="{83900D99-42B3-4624-B4C6-9488837FFCEB}" dt="2022-02-07T13:17:56.831" v="7514" actId="255"/>
        <pc:sldMkLst>
          <pc:docMk/>
          <pc:sldMk cId="3586233151" sldId="301"/>
        </pc:sldMkLst>
        <pc:spChg chg="mod">
          <ac:chgData name="Meyer, JP" userId="e45d792d-df89-4047-ad92-fe69dd80cad5" providerId="ADAL" clId="{83900D99-42B3-4624-B4C6-9488837FFCEB}" dt="2022-02-06T19:05:12.220" v="3826" actId="207"/>
          <ac:spMkLst>
            <pc:docMk/>
            <pc:sldMk cId="3586233151" sldId="301"/>
            <ac:spMk id="2" creationId="{505E218D-A43E-EF47-B358-3DC6F0D58754}"/>
          </ac:spMkLst>
        </pc:spChg>
        <pc:spChg chg="mod">
          <ac:chgData name="Meyer, JP" userId="e45d792d-df89-4047-ad92-fe69dd80cad5" providerId="ADAL" clId="{83900D99-42B3-4624-B4C6-9488837FFCEB}" dt="2022-02-06T22:58:01.508" v="6545" actId="20577"/>
          <ac:spMkLst>
            <pc:docMk/>
            <pc:sldMk cId="3586233151" sldId="301"/>
            <ac:spMk id="3" creationId="{F3171115-01DB-3149-9B5E-815BC2DD47F3}"/>
          </ac:spMkLst>
        </pc:spChg>
        <pc:spChg chg="mod">
          <ac:chgData name="Meyer, JP" userId="e45d792d-df89-4047-ad92-fe69dd80cad5" providerId="ADAL" clId="{83900D99-42B3-4624-B4C6-9488837FFCEB}" dt="2022-02-07T13:17:56.831" v="7514" actId="255"/>
          <ac:spMkLst>
            <pc:docMk/>
            <pc:sldMk cId="3586233151" sldId="301"/>
            <ac:spMk id="4" creationId="{24B75A27-719F-3549-8385-E227619EB27E}"/>
          </ac:spMkLst>
        </pc:spChg>
        <pc:spChg chg="mod">
          <ac:chgData name="Meyer, JP" userId="e45d792d-df89-4047-ad92-fe69dd80cad5" providerId="ADAL" clId="{83900D99-42B3-4624-B4C6-9488837FFCEB}" dt="2022-02-06T23:10:40.357" v="7266" actId="20577"/>
          <ac:spMkLst>
            <pc:docMk/>
            <pc:sldMk cId="3586233151" sldId="301"/>
            <ac:spMk id="5" creationId="{1EDFF13F-0543-8C4F-AA3C-E6769E9C9A50}"/>
          </ac:spMkLst>
        </pc:spChg>
        <pc:spChg chg="mod">
          <ac:chgData name="Meyer, JP" userId="e45d792d-df89-4047-ad92-fe69dd80cad5" providerId="ADAL" clId="{83900D99-42B3-4624-B4C6-9488837FFCEB}" dt="2022-02-06T17:10:04.844" v="1086"/>
          <ac:spMkLst>
            <pc:docMk/>
            <pc:sldMk cId="3586233151" sldId="301"/>
            <ac:spMk id="6" creationId="{68556142-EF92-7642-B265-7DE09AD6F127}"/>
          </ac:spMkLst>
        </pc:spChg>
        <pc:spChg chg="add del mod">
          <ac:chgData name="Meyer, JP" userId="e45d792d-df89-4047-ad92-fe69dd80cad5" providerId="ADAL" clId="{83900D99-42B3-4624-B4C6-9488837FFCEB}" dt="2022-02-06T18:59:00.250" v="3675"/>
          <ac:spMkLst>
            <pc:docMk/>
            <pc:sldMk cId="3586233151" sldId="301"/>
            <ac:spMk id="7" creationId="{0191F999-0759-4C8F-85C1-8523F1FE89D7}"/>
          </ac:spMkLst>
        </pc:spChg>
      </pc:sldChg>
      <pc:sldChg chg="modSp">
        <pc:chgData name="Meyer, JP" userId="e45d792d-df89-4047-ad92-fe69dd80cad5" providerId="ADAL" clId="{83900D99-42B3-4624-B4C6-9488837FFCEB}" dt="2022-02-06T17:10:04.844" v="1086"/>
        <pc:sldMkLst>
          <pc:docMk/>
          <pc:sldMk cId="672133665" sldId="302"/>
        </pc:sldMkLst>
        <pc:spChg chg="mod">
          <ac:chgData name="Meyer, JP" userId="e45d792d-df89-4047-ad92-fe69dd80cad5" providerId="ADAL" clId="{83900D99-42B3-4624-B4C6-9488837FFCEB}" dt="2022-02-06T17:10:04.844" v="1086"/>
          <ac:spMkLst>
            <pc:docMk/>
            <pc:sldMk cId="672133665" sldId="302"/>
            <ac:spMk id="488" creationId="{00000000-0000-0000-0000-000000000000}"/>
          </ac:spMkLst>
        </pc:spChg>
      </pc:sldChg>
      <pc:sldChg chg="modSp add mod setBg modNotesTx">
        <pc:chgData name="Meyer, JP" userId="e45d792d-df89-4047-ad92-fe69dd80cad5" providerId="ADAL" clId="{83900D99-42B3-4624-B4C6-9488837FFCEB}" dt="2022-02-07T12:32:42.768" v="7296" actId="20577"/>
        <pc:sldMkLst>
          <pc:docMk/>
          <pc:sldMk cId="1409543914" sldId="303"/>
        </pc:sldMkLst>
        <pc:spChg chg="mod">
          <ac:chgData name="Meyer, JP" userId="e45d792d-df89-4047-ad92-fe69dd80cad5" providerId="ADAL" clId="{83900D99-42B3-4624-B4C6-9488837FFCEB}" dt="2022-02-06T17:10:04.844" v="1086"/>
          <ac:spMkLst>
            <pc:docMk/>
            <pc:sldMk cId="1409543914" sldId="303"/>
            <ac:spMk id="549" creationId="{00000000-0000-0000-0000-000000000000}"/>
          </ac:spMkLst>
        </pc:spChg>
        <pc:spChg chg="mod">
          <ac:chgData name="Meyer, JP" userId="e45d792d-df89-4047-ad92-fe69dd80cad5" providerId="ADAL" clId="{83900D99-42B3-4624-B4C6-9488837FFCEB}" dt="2022-02-06T17:10:04.844" v="1086"/>
          <ac:spMkLst>
            <pc:docMk/>
            <pc:sldMk cId="1409543914" sldId="303"/>
            <ac:spMk id="550" creationId="{00000000-0000-0000-0000-000000000000}"/>
          </ac:spMkLst>
        </pc:spChg>
      </pc:sldChg>
      <pc:sldChg chg="addSp delSp modSp new del mod">
        <pc:chgData name="Meyer, JP" userId="e45d792d-df89-4047-ad92-fe69dd80cad5" providerId="ADAL" clId="{83900D99-42B3-4624-B4C6-9488837FFCEB}" dt="2022-02-06T17:10:45.520" v="1099" actId="47"/>
        <pc:sldMkLst>
          <pc:docMk/>
          <pc:sldMk cId="571180797" sldId="304"/>
        </pc:sldMkLst>
        <pc:picChg chg="add del mod">
          <ac:chgData name="Meyer, JP" userId="e45d792d-df89-4047-ad92-fe69dd80cad5" providerId="ADAL" clId="{83900D99-42B3-4624-B4C6-9488837FFCEB}" dt="2022-02-06T17:10:42.893" v="1098" actId="478"/>
          <ac:picMkLst>
            <pc:docMk/>
            <pc:sldMk cId="571180797" sldId="304"/>
            <ac:picMk id="5" creationId="{1E3F53F4-8876-48B0-98B6-60C1502F6CB9}"/>
          </ac:picMkLst>
        </pc:picChg>
      </pc:sldChg>
      <pc:sldChg chg="new del">
        <pc:chgData name="Meyer, JP" userId="e45d792d-df89-4047-ad92-fe69dd80cad5" providerId="ADAL" clId="{83900D99-42B3-4624-B4C6-9488837FFCEB}" dt="2022-02-06T17:10:11.538" v="1091" actId="680"/>
        <pc:sldMkLst>
          <pc:docMk/>
          <pc:sldMk cId="1029313367" sldId="304"/>
        </pc:sldMkLst>
      </pc:sldChg>
      <pc:sldChg chg="addSp delSp modSp new del mod">
        <pc:chgData name="Meyer, JP" userId="e45d792d-df89-4047-ad92-fe69dd80cad5" providerId="ADAL" clId="{83900D99-42B3-4624-B4C6-9488837FFCEB}" dt="2022-02-06T17:10:05.932" v="1089" actId="680"/>
        <pc:sldMkLst>
          <pc:docMk/>
          <pc:sldMk cId="1225368346" sldId="304"/>
        </pc:sldMkLst>
        <pc:spChg chg="mod">
          <ac:chgData name="Meyer, JP" userId="e45d792d-df89-4047-ad92-fe69dd80cad5" providerId="ADAL" clId="{83900D99-42B3-4624-B4C6-9488837FFCEB}" dt="2022-02-06T17:10:04.844" v="1086"/>
          <ac:spMkLst>
            <pc:docMk/>
            <pc:sldMk cId="1225368346" sldId="304"/>
            <ac:spMk id="2" creationId="{C30D5343-F041-45A0-8EAC-FDE58615873C}"/>
          </ac:spMkLst>
        </pc:spChg>
        <pc:picChg chg="add del mod">
          <ac:chgData name="Meyer, JP" userId="e45d792d-df89-4047-ad92-fe69dd80cad5" providerId="ADAL" clId="{83900D99-42B3-4624-B4C6-9488837FFCEB}" dt="2022-02-06T17:10:05.430" v="1088"/>
          <ac:picMkLst>
            <pc:docMk/>
            <pc:sldMk cId="1225368346" sldId="304"/>
            <ac:picMk id="4" creationId="{7797A85E-E67D-43A9-8B07-28027D6130CA}"/>
          </ac:picMkLst>
        </pc:picChg>
      </pc:sldChg>
      <pc:sldChg chg="addSp modSp new mod ord modNotesTx">
        <pc:chgData name="Meyer, JP" userId="e45d792d-df89-4047-ad92-fe69dd80cad5" providerId="ADAL" clId="{83900D99-42B3-4624-B4C6-9488837FFCEB}" dt="2022-02-07T12:32:50.567" v="7305" actId="20577"/>
        <pc:sldMkLst>
          <pc:docMk/>
          <pc:sldMk cId="3127396719" sldId="304"/>
        </pc:sldMkLst>
        <pc:spChg chg="mod">
          <ac:chgData name="Meyer, JP" userId="e45d792d-df89-4047-ad92-fe69dd80cad5" providerId="ADAL" clId="{83900D99-42B3-4624-B4C6-9488837FFCEB}" dt="2022-02-06T17:15:39.608" v="1216" actId="1076"/>
          <ac:spMkLst>
            <pc:docMk/>
            <pc:sldMk cId="3127396719" sldId="304"/>
            <ac:spMk id="2" creationId="{5471D04B-7D82-4701-9E54-C4598CADCEB5}"/>
          </ac:spMkLst>
        </pc:spChg>
        <pc:spChg chg="mod">
          <ac:chgData name="Meyer, JP" userId="e45d792d-df89-4047-ad92-fe69dd80cad5" providerId="ADAL" clId="{83900D99-42B3-4624-B4C6-9488837FFCEB}" dt="2022-02-06T17:15:21.557" v="1214" actId="20577"/>
          <ac:spMkLst>
            <pc:docMk/>
            <pc:sldMk cId="3127396719" sldId="304"/>
            <ac:spMk id="3" creationId="{BDFB7832-F0AC-4AE8-82AC-C10738355FCF}"/>
          </ac:spMkLst>
        </pc:spChg>
        <pc:picChg chg="add mod">
          <ac:chgData name="Meyer, JP" userId="e45d792d-df89-4047-ad92-fe69dd80cad5" providerId="ADAL" clId="{83900D99-42B3-4624-B4C6-9488837FFCEB}" dt="2022-02-06T17:14:23.382" v="1128" actId="14100"/>
          <ac:picMkLst>
            <pc:docMk/>
            <pc:sldMk cId="3127396719" sldId="304"/>
            <ac:picMk id="6" creationId="{B2381A33-06F8-4364-94A6-D60178F68BFD}"/>
          </ac:picMkLst>
        </pc:picChg>
      </pc:sldChg>
      <pc:sldChg chg="addSp delSp modSp add del mod">
        <pc:chgData name="Meyer, JP" userId="e45d792d-df89-4047-ad92-fe69dd80cad5" providerId="ADAL" clId="{83900D99-42B3-4624-B4C6-9488837FFCEB}" dt="2022-02-06T17:05:43.188" v="1081"/>
        <pc:sldMkLst>
          <pc:docMk/>
          <pc:sldMk cId="4177261514" sldId="304"/>
        </pc:sldMkLst>
        <pc:spChg chg="add del mod">
          <ac:chgData name="Meyer, JP" userId="e45d792d-df89-4047-ad92-fe69dd80cad5" providerId="ADAL" clId="{83900D99-42B3-4624-B4C6-9488837FFCEB}" dt="2022-02-06T17:05:38.749" v="1070" actId="478"/>
          <ac:spMkLst>
            <pc:docMk/>
            <pc:sldMk cId="4177261514" sldId="304"/>
            <ac:spMk id="5" creationId="{00410C0F-D7C7-437C-A2D0-2BEE35AACFAF}"/>
          </ac:spMkLst>
        </pc:spChg>
        <pc:spChg chg="mod">
          <ac:chgData name="Meyer, JP" userId="e45d792d-df89-4047-ad92-fe69dd80cad5" providerId="ADAL" clId="{83900D99-42B3-4624-B4C6-9488837FFCEB}" dt="2022-02-06T17:05:42.226" v="1080" actId="20577"/>
          <ac:spMkLst>
            <pc:docMk/>
            <pc:sldMk cId="4177261514" sldId="304"/>
            <ac:spMk id="540" creationId="{00000000-0000-0000-0000-000000000000}"/>
          </ac:spMkLst>
        </pc:spChg>
        <pc:spChg chg="add del mod">
          <ac:chgData name="Meyer, JP" userId="e45d792d-df89-4047-ad92-fe69dd80cad5" providerId="ADAL" clId="{83900D99-42B3-4624-B4C6-9488837FFCEB}" dt="2022-02-06T17:05:39.072" v="1071" actId="6549"/>
          <ac:spMkLst>
            <pc:docMk/>
            <pc:sldMk cId="4177261514" sldId="304"/>
            <ac:spMk id="543" creationId="{00000000-0000-0000-0000-000000000000}"/>
          </ac:spMkLst>
        </pc:spChg>
        <pc:picChg chg="add del mod">
          <ac:chgData name="Meyer, JP" userId="e45d792d-df89-4047-ad92-fe69dd80cad5" providerId="ADAL" clId="{83900D99-42B3-4624-B4C6-9488837FFCEB}" dt="2022-02-06T17:05:39.814" v="1074"/>
          <ac:picMkLst>
            <pc:docMk/>
            <pc:sldMk cId="4177261514" sldId="304"/>
            <ac:picMk id="3" creationId="{CD359E2B-C4C6-4000-8DB4-211FDE7DD4E2}"/>
          </ac:picMkLst>
        </pc:picChg>
        <pc:picChg chg="add del mod">
          <ac:chgData name="Meyer, JP" userId="e45d792d-df89-4047-ad92-fe69dd80cad5" providerId="ADAL" clId="{83900D99-42B3-4624-B4C6-9488837FFCEB}" dt="2022-02-06T17:05:40.171" v="1075" actId="478"/>
          <ac:picMkLst>
            <pc:docMk/>
            <pc:sldMk cId="4177261514" sldId="304"/>
            <ac:picMk id="542" creationId="{00000000-0000-0000-0000-000000000000}"/>
          </ac:picMkLst>
        </pc:picChg>
      </pc:sldChg>
      <pc:sldChg chg="add del setBg">
        <pc:chgData name="Meyer, JP" userId="e45d792d-df89-4047-ad92-fe69dd80cad5" providerId="ADAL" clId="{83900D99-42B3-4624-B4C6-9488837FFCEB}" dt="2022-02-06T17:03:52.554" v="1031" actId="47"/>
        <pc:sldMkLst>
          <pc:docMk/>
          <pc:sldMk cId="4254178855" sldId="304"/>
        </pc:sldMkLst>
      </pc:sldChg>
      <pc:sldChg chg="add del">
        <pc:chgData name="Meyer, JP" userId="e45d792d-df89-4047-ad92-fe69dd80cad5" providerId="ADAL" clId="{83900D99-42B3-4624-B4C6-9488837FFCEB}" dt="2022-02-06T17:10:20.837" v="1094"/>
        <pc:sldMkLst>
          <pc:docMk/>
          <pc:sldMk cId="2413857246" sldId="305"/>
        </pc:sldMkLst>
      </pc:sldChg>
      <pc:sldChg chg="addSp delSp modSp add mod modNotesTx">
        <pc:chgData name="Meyer, JP" userId="e45d792d-df89-4047-ad92-fe69dd80cad5" providerId="ADAL" clId="{83900D99-42B3-4624-B4C6-9488837FFCEB}" dt="2022-02-07T12:33:21.918" v="7308" actId="20577"/>
        <pc:sldMkLst>
          <pc:docMk/>
          <pc:sldMk cId="4198988990" sldId="305"/>
        </pc:sldMkLst>
        <pc:spChg chg="add mod ord">
          <ac:chgData name="Meyer, JP" userId="e45d792d-df89-4047-ad92-fe69dd80cad5" providerId="ADAL" clId="{83900D99-42B3-4624-B4C6-9488837FFCEB}" dt="2022-02-06T17:24:53.499" v="1295" actId="1076"/>
          <ac:spMkLst>
            <pc:docMk/>
            <pc:sldMk cId="4198988990" sldId="305"/>
            <ac:spMk id="41" creationId="{24B6CF4D-1849-4117-8E0D-6B9AB807F3CF}"/>
          </ac:spMkLst>
        </pc:spChg>
        <pc:spChg chg="mod">
          <ac:chgData name="Meyer, JP" userId="e45d792d-df89-4047-ad92-fe69dd80cad5" providerId="ADAL" clId="{83900D99-42B3-4624-B4C6-9488837FFCEB}" dt="2022-02-06T17:37:23.535" v="1873" actId="20577"/>
          <ac:spMkLst>
            <pc:docMk/>
            <pc:sldMk cId="4198988990" sldId="305"/>
            <ac:spMk id="748" creationId="{00000000-0000-0000-0000-000000000000}"/>
          </ac:spMkLst>
        </pc:spChg>
        <pc:spChg chg="del">
          <ac:chgData name="Meyer, JP" userId="e45d792d-df89-4047-ad92-fe69dd80cad5" providerId="ADAL" clId="{83900D99-42B3-4624-B4C6-9488837FFCEB}" dt="2022-02-06T17:23:31.817" v="1280" actId="478"/>
          <ac:spMkLst>
            <pc:docMk/>
            <pc:sldMk cId="4198988990" sldId="305"/>
            <ac:spMk id="750" creationId="{00000000-0000-0000-0000-000000000000}"/>
          </ac:spMkLst>
        </pc:spChg>
        <pc:spChg chg="del">
          <ac:chgData name="Meyer, JP" userId="e45d792d-df89-4047-ad92-fe69dd80cad5" providerId="ADAL" clId="{83900D99-42B3-4624-B4C6-9488837FFCEB}" dt="2022-02-06T17:23:30.227" v="1279" actId="478"/>
          <ac:spMkLst>
            <pc:docMk/>
            <pc:sldMk cId="4198988990" sldId="305"/>
            <ac:spMk id="751" creationId="{00000000-0000-0000-0000-000000000000}"/>
          </ac:spMkLst>
        </pc:spChg>
        <pc:spChg chg="del">
          <ac:chgData name="Meyer, JP" userId="e45d792d-df89-4047-ad92-fe69dd80cad5" providerId="ADAL" clId="{83900D99-42B3-4624-B4C6-9488837FFCEB}" dt="2022-02-06T17:23:27.325" v="1278" actId="478"/>
          <ac:spMkLst>
            <pc:docMk/>
            <pc:sldMk cId="4198988990" sldId="305"/>
            <ac:spMk id="752"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3"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4"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5"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6"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7"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8"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59"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60" creationId="{00000000-0000-0000-0000-000000000000}"/>
          </ac:spMkLst>
        </pc:spChg>
        <pc:spChg chg="mod">
          <ac:chgData name="Meyer, JP" userId="e45d792d-df89-4047-ad92-fe69dd80cad5" providerId="ADAL" clId="{83900D99-42B3-4624-B4C6-9488837FFCEB}" dt="2022-02-06T17:24:53.499" v="1295" actId="1076"/>
          <ac:spMkLst>
            <pc:docMk/>
            <pc:sldMk cId="4198988990" sldId="305"/>
            <ac:spMk id="761" creationId="{00000000-0000-0000-0000-000000000000}"/>
          </ac:spMkLst>
        </pc:spChg>
        <pc:spChg chg="mod">
          <ac:chgData name="Meyer, JP" userId="e45d792d-df89-4047-ad92-fe69dd80cad5" providerId="ADAL" clId="{83900D99-42B3-4624-B4C6-9488837FFCEB}" dt="2022-02-06T17:24:58.422" v="1297" actId="1076"/>
          <ac:spMkLst>
            <pc:docMk/>
            <pc:sldMk cId="4198988990" sldId="305"/>
            <ac:spMk id="762" creationId="{00000000-0000-0000-0000-000000000000}"/>
          </ac:spMkLst>
        </pc:spChg>
        <pc:spChg chg="mod">
          <ac:chgData name="Meyer, JP" userId="e45d792d-df89-4047-ad92-fe69dd80cad5" providerId="ADAL" clId="{83900D99-42B3-4624-B4C6-9488837FFCEB}" dt="2022-02-06T17:26:56.431" v="1426" actId="20577"/>
          <ac:spMkLst>
            <pc:docMk/>
            <pc:sldMk cId="4198988990" sldId="305"/>
            <ac:spMk id="764" creationId="{00000000-0000-0000-0000-000000000000}"/>
          </ac:spMkLst>
        </pc:spChg>
        <pc:spChg chg="mod">
          <ac:chgData name="Meyer, JP" userId="e45d792d-df89-4047-ad92-fe69dd80cad5" providerId="ADAL" clId="{83900D99-42B3-4624-B4C6-9488837FFCEB}" dt="2022-02-06T17:31:50.140" v="1502" actId="20577"/>
          <ac:spMkLst>
            <pc:docMk/>
            <pc:sldMk cId="4198988990" sldId="305"/>
            <ac:spMk id="766" creationId="{00000000-0000-0000-0000-000000000000}"/>
          </ac:spMkLst>
        </pc:spChg>
        <pc:spChg chg="mod">
          <ac:chgData name="Meyer, JP" userId="e45d792d-df89-4047-ad92-fe69dd80cad5" providerId="ADAL" clId="{83900D99-42B3-4624-B4C6-9488837FFCEB}" dt="2022-02-06T17:33:08.989" v="1534" actId="20577"/>
          <ac:spMkLst>
            <pc:docMk/>
            <pc:sldMk cId="4198988990" sldId="305"/>
            <ac:spMk id="768" creationId="{00000000-0000-0000-0000-000000000000}"/>
          </ac:spMkLst>
        </pc:spChg>
        <pc:spChg chg="mod">
          <ac:chgData name="Meyer, JP" userId="e45d792d-df89-4047-ad92-fe69dd80cad5" providerId="ADAL" clId="{83900D99-42B3-4624-B4C6-9488837FFCEB}" dt="2022-02-06T17:35:08.433" v="1648" actId="5793"/>
          <ac:spMkLst>
            <pc:docMk/>
            <pc:sldMk cId="4198988990" sldId="305"/>
            <ac:spMk id="770" creationId="{00000000-0000-0000-0000-000000000000}"/>
          </ac:spMkLst>
        </pc:spChg>
        <pc:spChg chg="mod">
          <ac:chgData name="Meyer, JP" userId="e45d792d-df89-4047-ad92-fe69dd80cad5" providerId="ADAL" clId="{83900D99-42B3-4624-B4C6-9488837FFCEB}" dt="2022-02-06T17:35:57.727" v="1846" actId="20577"/>
          <ac:spMkLst>
            <pc:docMk/>
            <pc:sldMk cId="4198988990" sldId="305"/>
            <ac:spMk id="772" creationId="{00000000-0000-0000-0000-000000000000}"/>
          </ac:spMkLst>
        </pc:spChg>
        <pc:spChg chg="del mod">
          <ac:chgData name="Meyer, JP" userId="e45d792d-df89-4047-ad92-fe69dd80cad5" providerId="ADAL" clId="{83900D99-42B3-4624-B4C6-9488837FFCEB}" dt="2022-02-06T17:24:43.327" v="1294" actId="478"/>
          <ac:spMkLst>
            <pc:docMk/>
            <pc:sldMk cId="4198988990" sldId="305"/>
            <ac:spMk id="774" creationId="{00000000-0000-0000-0000-000000000000}"/>
          </ac:spMkLst>
        </pc:spChg>
        <pc:spChg chg="mod">
          <ac:chgData name="Meyer, JP" userId="e45d792d-df89-4047-ad92-fe69dd80cad5" providerId="ADAL" clId="{83900D99-42B3-4624-B4C6-9488837FFCEB}" dt="2022-02-06T17:31:27.728" v="1468" actId="20577"/>
          <ac:spMkLst>
            <pc:docMk/>
            <pc:sldMk cId="4198988990" sldId="305"/>
            <ac:spMk id="776" creationId="{00000000-0000-0000-0000-000000000000}"/>
          </ac:spMkLst>
        </pc:spChg>
        <pc:spChg chg="mod">
          <ac:chgData name="Meyer, JP" userId="e45d792d-df89-4047-ad92-fe69dd80cad5" providerId="ADAL" clId="{83900D99-42B3-4624-B4C6-9488837FFCEB}" dt="2022-02-06T17:27:28.444" v="1463" actId="20577"/>
          <ac:spMkLst>
            <pc:docMk/>
            <pc:sldMk cId="4198988990" sldId="305"/>
            <ac:spMk id="778" creationId="{00000000-0000-0000-0000-000000000000}"/>
          </ac:spMkLst>
        </pc:spChg>
        <pc:spChg chg="mod">
          <ac:chgData name="Meyer, JP" userId="e45d792d-df89-4047-ad92-fe69dd80cad5" providerId="ADAL" clId="{83900D99-42B3-4624-B4C6-9488837FFCEB}" dt="2022-02-06T17:34:58.285" v="1609" actId="20577"/>
          <ac:spMkLst>
            <pc:docMk/>
            <pc:sldMk cId="4198988990" sldId="305"/>
            <ac:spMk id="780" creationId="{00000000-0000-0000-0000-000000000000}"/>
          </ac:spMkLst>
        </pc:spChg>
        <pc:spChg chg="mod">
          <ac:chgData name="Meyer, JP" userId="e45d792d-df89-4047-ad92-fe69dd80cad5" providerId="ADAL" clId="{83900D99-42B3-4624-B4C6-9488837FFCEB}" dt="2022-02-06T17:35:44.432" v="1790" actId="20577"/>
          <ac:spMkLst>
            <pc:docMk/>
            <pc:sldMk cId="4198988990" sldId="305"/>
            <ac:spMk id="782" creationId="{00000000-0000-0000-0000-000000000000}"/>
          </ac:spMkLst>
        </pc:spChg>
        <pc:spChg chg="del">
          <ac:chgData name="Meyer, JP" userId="e45d792d-df89-4047-ad92-fe69dd80cad5" providerId="ADAL" clId="{83900D99-42B3-4624-B4C6-9488837FFCEB}" dt="2022-02-06T17:24:26.897" v="1288" actId="478"/>
          <ac:spMkLst>
            <pc:docMk/>
            <pc:sldMk cId="4198988990" sldId="305"/>
            <ac:spMk id="784" creationId="{00000000-0000-0000-0000-000000000000}"/>
          </ac:spMkLst>
        </pc:spChg>
        <pc:spChg chg="del">
          <ac:chgData name="Meyer, JP" userId="e45d792d-df89-4047-ad92-fe69dd80cad5" providerId="ADAL" clId="{83900D99-42B3-4624-B4C6-9488837FFCEB}" dt="2022-02-06T17:24:26.897" v="1288" actId="478"/>
          <ac:spMkLst>
            <pc:docMk/>
            <pc:sldMk cId="4198988990" sldId="305"/>
            <ac:spMk id="786" creationId="{00000000-0000-0000-0000-000000000000}"/>
          </ac:spMkLst>
        </pc:spChg>
        <pc:cxnChg chg="mod">
          <ac:chgData name="Meyer, JP" userId="e45d792d-df89-4047-ad92-fe69dd80cad5" providerId="ADAL" clId="{83900D99-42B3-4624-B4C6-9488837FFCEB}" dt="2022-02-06T17:24:53.499" v="1295" actId="1076"/>
          <ac:cxnSpMkLst>
            <pc:docMk/>
            <pc:sldMk cId="4198988990" sldId="305"/>
            <ac:cxnSpMk id="763"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65"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67"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69"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71" creationId="{00000000-0000-0000-0000-000000000000}"/>
          </ac:cxnSpMkLst>
        </pc:cxnChg>
        <pc:cxnChg chg="del mod">
          <ac:chgData name="Meyer, JP" userId="e45d792d-df89-4047-ad92-fe69dd80cad5" providerId="ADAL" clId="{83900D99-42B3-4624-B4C6-9488837FFCEB}" dt="2022-02-06T17:24:40.794" v="1293" actId="478"/>
          <ac:cxnSpMkLst>
            <pc:docMk/>
            <pc:sldMk cId="4198988990" sldId="305"/>
            <ac:cxnSpMk id="773"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75"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77"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79" creationId="{00000000-0000-0000-0000-000000000000}"/>
          </ac:cxnSpMkLst>
        </pc:cxnChg>
        <pc:cxnChg chg="mod">
          <ac:chgData name="Meyer, JP" userId="e45d792d-df89-4047-ad92-fe69dd80cad5" providerId="ADAL" clId="{83900D99-42B3-4624-B4C6-9488837FFCEB}" dt="2022-02-06T17:24:53.499" v="1295" actId="1076"/>
          <ac:cxnSpMkLst>
            <pc:docMk/>
            <pc:sldMk cId="4198988990" sldId="305"/>
            <ac:cxnSpMk id="781" creationId="{00000000-0000-0000-0000-000000000000}"/>
          </ac:cxnSpMkLst>
        </pc:cxnChg>
        <pc:cxnChg chg="del mod">
          <ac:chgData name="Meyer, JP" userId="e45d792d-df89-4047-ad92-fe69dd80cad5" providerId="ADAL" clId="{83900D99-42B3-4624-B4C6-9488837FFCEB}" dt="2022-02-06T17:24:30.545" v="1290" actId="478"/>
          <ac:cxnSpMkLst>
            <pc:docMk/>
            <pc:sldMk cId="4198988990" sldId="305"/>
            <ac:cxnSpMk id="783" creationId="{00000000-0000-0000-0000-000000000000}"/>
          </ac:cxnSpMkLst>
        </pc:cxnChg>
        <pc:cxnChg chg="del mod">
          <ac:chgData name="Meyer, JP" userId="e45d792d-df89-4047-ad92-fe69dd80cad5" providerId="ADAL" clId="{83900D99-42B3-4624-B4C6-9488837FFCEB}" dt="2022-02-06T17:24:28.599" v="1289" actId="478"/>
          <ac:cxnSpMkLst>
            <pc:docMk/>
            <pc:sldMk cId="4198988990" sldId="305"/>
            <ac:cxnSpMk id="785" creationId="{00000000-0000-0000-0000-000000000000}"/>
          </ac:cxnSpMkLst>
        </pc:cxnChg>
      </pc:sldChg>
      <pc:sldChg chg="addSp delSp modSp add mod modNotesTx">
        <pc:chgData name="Meyer, JP" userId="e45d792d-df89-4047-ad92-fe69dd80cad5" providerId="ADAL" clId="{83900D99-42B3-4624-B4C6-9488837FFCEB}" dt="2022-02-07T12:36:12.716" v="7468" actId="20577"/>
        <pc:sldMkLst>
          <pc:docMk/>
          <pc:sldMk cId="893824602" sldId="306"/>
        </pc:sldMkLst>
        <pc:spChg chg="mod">
          <ac:chgData name="Meyer, JP" userId="e45d792d-df89-4047-ad92-fe69dd80cad5" providerId="ADAL" clId="{83900D99-42B3-4624-B4C6-9488837FFCEB}" dt="2022-02-06T18:33:12.400" v="2083"/>
          <ac:spMkLst>
            <pc:docMk/>
            <pc:sldMk cId="893824602" sldId="306"/>
            <ac:spMk id="16" creationId="{7A47A80C-3B66-43EF-9FD8-050D0F97EB62}"/>
          </ac:spMkLst>
        </pc:spChg>
        <pc:spChg chg="mod">
          <ac:chgData name="Meyer, JP" userId="e45d792d-df89-4047-ad92-fe69dd80cad5" providerId="ADAL" clId="{83900D99-42B3-4624-B4C6-9488837FFCEB}" dt="2022-02-06T18:33:12.400" v="2083"/>
          <ac:spMkLst>
            <pc:docMk/>
            <pc:sldMk cId="893824602" sldId="306"/>
            <ac:spMk id="17" creationId="{F9BEEDCE-F18B-43E5-B26B-F9E8E8ED4DB4}"/>
          </ac:spMkLst>
        </pc:spChg>
        <pc:spChg chg="mod">
          <ac:chgData name="Meyer, JP" userId="e45d792d-df89-4047-ad92-fe69dd80cad5" providerId="ADAL" clId="{83900D99-42B3-4624-B4C6-9488837FFCEB}" dt="2022-02-06T18:33:12.400" v="2083"/>
          <ac:spMkLst>
            <pc:docMk/>
            <pc:sldMk cId="893824602" sldId="306"/>
            <ac:spMk id="18" creationId="{320515D6-AAF1-409E-B1D0-9B0666455A71}"/>
          </ac:spMkLst>
        </pc:spChg>
        <pc:spChg chg="mod">
          <ac:chgData name="Meyer, JP" userId="e45d792d-df89-4047-ad92-fe69dd80cad5" providerId="ADAL" clId="{83900D99-42B3-4624-B4C6-9488837FFCEB}" dt="2022-02-06T18:33:12.400" v="2083"/>
          <ac:spMkLst>
            <pc:docMk/>
            <pc:sldMk cId="893824602" sldId="306"/>
            <ac:spMk id="19" creationId="{861ECBFE-BAB6-442F-845A-A65EA5D0A943}"/>
          </ac:spMkLst>
        </pc:spChg>
        <pc:spChg chg="mod">
          <ac:chgData name="Meyer, JP" userId="e45d792d-df89-4047-ad92-fe69dd80cad5" providerId="ADAL" clId="{83900D99-42B3-4624-B4C6-9488837FFCEB}" dt="2022-02-06T18:33:12.400" v="2083"/>
          <ac:spMkLst>
            <pc:docMk/>
            <pc:sldMk cId="893824602" sldId="306"/>
            <ac:spMk id="20" creationId="{E5E8647E-0A94-4931-AEE8-E2B3F7DA3964}"/>
          </ac:spMkLst>
        </pc:spChg>
        <pc:spChg chg="add mod">
          <ac:chgData name="Meyer, JP" userId="e45d792d-df89-4047-ad92-fe69dd80cad5" providerId="ADAL" clId="{83900D99-42B3-4624-B4C6-9488837FFCEB}" dt="2022-02-06T18:34:01.053" v="2124" actId="1076"/>
          <ac:spMkLst>
            <pc:docMk/>
            <pc:sldMk cId="893824602" sldId="306"/>
            <ac:spMk id="21" creationId="{1689AAFE-34E9-44DF-91EC-A2475DBF4A7A}"/>
          </ac:spMkLst>
        </pc:spChg>
        <pc:spChg chg="mod">
          <ac:chgData name="Meyer, JP" userId="e45d792d-df89-4047-ad92-fe69dd80cad5" providerId="ADAL" clId="{83900D99-42B3-4624-B4C6-9488837FFCEB}" dt="2022-02-06T18:34:06.971" v="2125" actId="1076"/>
          <ac:spMkLst>
            <pc:docMk/>
            <pc:sldMk cId="893824602" sldId="306"/>
            <ac:spMk id="506" creationId="{00000000-0000-0000-0000-000000000000}"/>
          </ac:spMkLst>
        </pc:spChg>
        <pc:spChg chg="mod">
          <ac:chgData name="Meyer, JP" userId="e45d792d-df89-4047-ad92-fe69dd80cad5" providerId="ADAL" clId="{83900D99-42B3-4624-B4C6-9488837FFCEB}" dt="2022-02-06T18:47:42.715" v="2663" actId="255"/>
          <ac:spMkLst>
            <pc:docMk/>
            <pc:sldMk cId="893824602" sldId="306"/>
            <ac:spMk id="507" creationId="{00000000-0000-0000-0000-000000000000}"/>
          </ac:spMkLst>
        </pc:spChg>
        <pc:spChg chg="del">
          <ac:chgData name="Meyer, JP" userId="e45d792d-df89-4047-ad92-fe69dd80cad5" providerId="ADAL" clId="{83900D99-42B3-4624-B4C6-9488837FFCEB}" dt="2022-02-06T18:33:11.692" v="2082" actId="478"/>
          <ac:spMkLst>
            <pc:docMk/>
            <pc:sldMk cId="893824602" sldId="306"/>
            <ac:spMk id="516" creationId="{00000000-0000-0000-0000-000000000000}"/>
          </ac:spMkLst>
        </pc:spChg>
        <pc:spChg chg="del">
          <ac:chgData name="Meyer, JP" userId="e45d792d-df89-4047-ad92-fe69dd80cad5" providerId="ADAL" clId="{83900D99-42B3-4624-B4C6-9488837FFCEB}" dt="2022-02-06T18:33:11.692" v="2082" actId="478"/>
          <ac:spMkLst>
            <pc:docMk/>
            <pc:sldMk cId="893824602" sldId="306"/>
            <ac:spMk id="517" creationId="{00000000-0000-0000-0000-000000000000}"/>
          </ac:spMkLst>
        </pc:spChg>
        <pc:grpChg chg="add mod">
          <ac:chgData name="Meyer, JP" userId="e45d792d-df89-4047-ad92-fe69dd80cad5" providerId="ADAL" clId="{83900D99-42B3-4624-B4C6-9488837FFCEB}" dt="2022-02-06T18:33:24.408" v="2086" actId="1076"/>
          <ac:grpSpMkLst>
            <pc:docMk/>
            <pc:sldMk cId="893824602" sldId="306"/>
            <ac:grpSpMk id="15" creationId="{A451F745-29FF-4A3E-B706-9FF2843BBE6E}"/>
          </ac:grpSpMkLst>
        </pc:grpChg>
        <pc:grpChg chg="del">
          <ac:chgData name="Meyer, JP" userId="e45d792d-df89-4047-ad92-fe69dd80cad5" providerId="ADAL" clId="{83900D99-42B3-4624-B4C6-9488837FFCEB}" dt="2022-02-06T18:33:11.692" v="2082" actId="478"/>
          <ac:grpSpMkLst>
            <pc:docMk/>
            <pc:sldMk cId="893824602" sldId="306"/>
            <ac:grpSpMk id="508" creationId="{00000000-0000-0000-0000-000000000000}"/>
          </ac:grpSpMkLst>
        </pc:grpChg>
        <pc:grpChg chg="del">
          <ac:chgData name="Meyer, JP" userId="e45d792d-df89-4047-ad92-fe69dd80cad5" providerId="ADAL" clId="{83900D99-42B3-4624-B4C6-9488837FFCEB}" dt="2022-02-06T18:33:11.692" v="2082" actId="478"/>
          <ac:grpSpMkLst>
            <pc:docMk/>
            <pc:sldMk cId="893824602" sldId="306"/>
            <ac:grpSpMk id="511" creationId="{00000000-0000-0000-0000-000000000000}"/>
          </ac:grpSpMkLst>
        </pc:grpChg>
      </pc:sldChg>
      <pc:sldChg chg="modSp new del mod">
        <pc:chgData name="Meyer, JP" userId="e45d792d-df89-4047-ad92-fe69dd80cad5" providerId="ADAL" clId="{83900D99-42B3-4624-B4C6-9488837FFCEB}" dt="2022-02-07T12:35:13.735" v="7437" actId="47"/>
        <pc:sldMkLst>
          <pc:docMk/>
          <pc:sldMk cId="466582711" sldId="307"/>
        </pc:sldMkLst>
        <pc:spChg chg="mod">
          <ac:chgData name="Meyer, JP" userId="e45d792d-df89-4047-ad92-fe69dd80cad5" providerId="ADAL" clId="{83900D99-42B3-4624-B4C6-9488837FFCEB}" dt="2022-02-06T23:34:10.733" v="7293" actId="20577"/>
          <ac:spMkLst>
            <pc:docMk/>
            <pc:sldMk cId="466582711" sldId="307"/>
            <ac:spMk id="2" creationId="{CAF205A7-0FC5-4337-B158-B9FB6E0A058F}"/>
          </ac:spMkLst>
        </pc:spChg>
      </pc:sldChg>
      <pc:sldChg chg="addSp delSp modSp add mod modNotesTx">
        <pc:chgData name="Meyer, JP" userId="e45d792d-df89-4047-ad92-fe69dd80cad5" providerId="ADAL" clId="{83900D99-42B3-4624-B4C6-9488837FFCEB}" dt="2022-02-07T12:33:26.939" v="7311" actId="20577"/>
        <pc:sldMkLst>
          <pc:docMk/>
          <pc:sldMk cId="1489985534" sldId="308"/>
        </pc:sldMkLst>
        <pc:spChg chg="add del mod">
          <ac:chgData name="Meyer, JP" userId="e45d792d-df89-4047-ad92-fe69dd80cad5" providerId="ADAL" clId="{83900D99-42B3-4624-B4C6-9488837FFCEB}" dt="2022-02-06T18:56:00.446" v="3385" actId="478"/>
          <ac:spMkLst>
            <pc:docMk/>
            <pc:sldMk cId="1489985534" sldId="308"/>
            <ac:spMk id="6" creationId="{902A43E7-286A-4996-9B07-7F5859AA5AF9}"/>
          </ac:spMkLst>
        </pc:spChg>
        <pc:spChg chg="mod">
          <ac:chgData name="Meyer, JP" userId="e45d792d-df89-4047-ad92-fe69dd80cad5" providerId="ADAL" clId="{83900D99-42B3-4624-B4C6-9488837FFCEB}" dt="2022-02-06T18:56:05.500" v="3394" actId="20577"/>
          <ac:spMkLst>
            <pc:docMk/>
            <pc:sldMk cId="1489985534" sldId="308"/>
            <ac:spMk id="914" creationId="{00000000-0000-0000-0000-000000000000}"/>
          </ac:spMkLst>
        </pc:spChg>
        <pc:spChg chg="mod">
          <ac:chgData name="Meyer, JP" userId="e45d792d-df89-4047-ad92-fe69dd80cad5" providerId="ADAL" clId="{83900D99-42B3-4624-B4C6-9488837FFCEB}" dt="2022-02-06T18:56:10.790" v="3395" actId="1076"/>
          <ac:spMkLst>
            <pc:docMk/>
            <pc:sldMk cId="1489985534" sldId="308"/>
            <ac:spMk id="917" creationId="{00000000-0000-0000-0000-000000000000}"/>
          </ac:spMkLst>
        </pc:spChg>
        <pc:picChg chg="mod">
          <ac:chgData name="Meyer, JP" userId="e45d792d-df89-4047-ad92-fe69dd80cad5" providerId="ADAL" clId="{83900D99-42B3-4624-B4C6-9488837FFCEB}" dt="2022-02-06T18:56:10.790" v="3395" actId="1076"/>
          <ac:picMkLst>
            <pc:docMk/>
            <pc:sldMk cId="1489985534" sldId="308"/>
            <ac:picMk id="12" creationId="{FBF4AD5F-7156-4A3A-AB2F-AC2219329AB6}"/>
          </ac:picMkLst>
        </pc:picChg>
      </pc:sldChg>
      <pc:sldChg chg="add del">
        <pc:chgData name="Meyer, JP" userId="e45d792d-df89-4047-ad92-fe69dd80cad5" providerId="ADAL" clId="{83900D99-42B3-4624-B4C6-9488837FFCEB}" dt="2022-02-06T18:59:17.551" v="3677"/>
        <pc:sldMkLst>
          <pc:docMk/>
          <pc:sldMk cId="486389204" sldId="309"/>
        </pc:sldMkLst>
      </pc:sldChg>
      <pc:sldChg chg="modSp add mod">
        <pc:chgData name="Meyer, JP" userId="e45d792d-df89-4047-ad92-fe69dd80cad5" providerId="ADAL" clId="{83900D99-42B3-4624-B4C6-9488837FFCEB}" dt="2022-02-06T19:09:08.342" v="3827" actId="207"/>
        <pc:sldMkLst>
          <pc:docMk/>
          <pc:sldMk cId="613986572" sldId="309"/>
        </pc:sldMkLst>
        <pc:spChg chg="mod">
          <ac:chgData name="Meyer, JP" userId="e45d792d-df89-4047-ad92-fe69dd80cad5" providerId="ADAL" clId="{83900D99-42B3-4624-B4C6-9488837FFCEB}" dt="2022-02-06T18:59:57.781" v="3716" actId="1076"/>
          <ac:spMkLst>
            <pc:docMk/>
            <pc:sldMk cId="613986572" sldId="309"/>
            <ac:spMk id="719" creationId="{00000000-0000-0000-0000-000000000000}"/>
          </ac:spMkLst>
        </pc:spChg>
        <pc:spChg chg="mod">
          <ac:chgData name="Meyer, JP" userId="e45d792d-df89-4047-ad92-fe69dd80cad5" providerId="ADAL" clId="{83900D99-42B3-4624-B4C6-9488837FFCEB}" dt="2022-02-06T19:09:08.342" v="3827" actId="207"/>
          <ac:spMkLst>
            <pc:docMk/>
            <pc:sldMk cId="613986572" sldId="309"/>
            <ac:spMk id="720" creationId="{00000000-0000-0000-0000-000000000000}"/>
          </ac:spMkLst>
        </pc:spChg>
      </pc:sldChg>
      <pc:sldChg chg="new del">
        <pc:chgData name="Meyer, JP" userId="e45d792d-df89-4047-ad92-fe69dd80cad5" providerId="ADAL" clId="{83900D99-42B3-4624-B4C6-9488837FFCEB}" dt="2022-02-06T19:04:47.761" v="3823" actId="680"/>
        <pc:sldMkLst>
          <pc:docMk/>
          <pc:sldMk cId="49155464" sldId="310"/>
        </pc:sldMkLst>
      </pc:sldChg>
      <pc:sldChg chg="new del">
        <pc:chgData name="Meyer, JP" userId="e45d792d-df89-4047-ad92-fe69dd80cad5" providerId="ADAL" clId="{83900D99-42B3-4624-B4C6-9488837FFCEB}" dt="2022-02-06T19:03:23.506" v="3788" actId="680"/>
        <pc:sldMkLst>
          <pc:docMk/>
          <pc:sldMk cId="578195325" sldId="310"/>
        </pc:sldMkLst>
      </pc:sldChg>
      <pc:sldChg chg="new del">
        <pc:chgData name="Meyer, JP" userId="e45d792d-df89-4047-ad92-fe69dd80cad5" providerId="ADAL" clId="{83900D99-42B3-4624-B4C6-9488837FFCEB}" dt="2022-02-06T19:03:42.014" v="3796" actId="680"/>
        <pc:sldMkLst>
          <pc:docMk/>
          <pc:sldMk cId="1017330481" sldId="310"/>
        </pc:sldMkLst>
      </pc:sldChg>
      <pc:sldChg chg="new del">
        <pc:chgData name="Meyer, JP" userId="e45d792d-df89-4047-ad92-fe69dd80cad5" providerId="ADAL" clId="{83900D99-42B3-4624-B4C6-9488837FFCEB}" dt="2022-02-06T19:03:29.040" v="3791" actId="680"/>
        <pc:sldMkLst>
          <pc:docMk/>
          <pc:sldMk cId="1051796286" sldId="310"/>
        </pc:sldMkLst>
      </pc:sldChg>
      <pc:sldChg chg="addSp delSp modSp add mod modShow modNotesTx">
        <pc:chgData name="Meyer, JP" userId="e45d792d-df89-4047-ad92-fe69dd80cad5" providerId="ADAL" clId="{83900D99-42B3-4624-B4C6-9488837FFCEB}" dt="2022-02-07T12:36:30.987" v="7477" actId="20577"/>
        <pc:sldMkLst>
          <pc:docMk/>
          <pc:sldMk cId="1718816275" sldId="310"/>
        </pc:sldMkLst>
        <pc:spChg chg="mod">
          <ac:chgData name="Meyer, JP" userId="e45d792d-df89-4047-ad92-fe69dd80cad5" providerId="ADAL" clId="{83900D99-42B3-4624-B4C6-9488837FFCEB}" dt="2022-02-06T19:36:52.534" v="4420" actId="207"/>
          <ac:spMkLst>
            <pc:docMk/>
            <pc:sldMk cId="1718816275" sldId="310"/>
            <ac:spMk id="888" creationId="{00000000-0000-0000-0000-000000000000}"/>
          </ac:spMkLst>
        </pc:spChg>
        <pc:spChg chg="mod">
          <ac:chgData name="Meyer, JP" userId="e45d792d-df89-4047-ad92-fe69dd80cad5" providerId="ADAL" clId="{83900D99-42B3-4624-B4C6-9488837FFCEB}" dt="2022-02-06T19:50:55.396" v="5783" actId="20577"/>
          <ac:spMkLst>
            <pc:docMk/>
            <pc:sldMk cId="1718816275" sldId="310"/>
            <ac:spMk id="891" creationId="{00000000-0000-0000-0000-000000000000}"/>
          </ac:spMkLst>
        </pc:spChg>
        <pc:spChg chg="mod">
          <ac:chgData name="Meyer, JP" userId="e45d792d-df89-4047-ad92-fe69dd80cad5" providerId="ADAL" clId="{83900D99-42B3-4624-B4C6-9488837FFCEB}" dt="2022-02-06T19:51:22.348" v="5862" actId="20577"/>
          <ac:spMkLst>
            <pc:docMk/>
            <pc:sldMk cId="1718816275" sldId="310"/>
            <ac:spMk id="892" creationId="{00000000-0000-0000-0000-000000000000}"/>
          </ac:spMkLst>
        </pc:spChg>
        <pc:spChg chg="mod">
          <ac:chgData name="Meyer, JP" userId="e45d792d-df89-4047-ad92-fe69dd80cad5" providerId="ADAL" clId="{83900D99-42B3-4624-B4C6-9488837FFCEB}" dt="2022-02-06T19:34:40.045" v="4150" actId="20577"/>
          <ac:spMkLst>
            <pc:docMk/>
            <pc:sldMk cId="1718816275" sldId="310"/>
            <ac:spMk id="893" creationId="{00000000-0000-0000-0000-000000000000}"/>
          </ac:spMkLst>
        </pc:spChg>
        <pc:spChg chg="mod">
          <ac:chgData name="Meyer, JP" userId="e45d792d-df89-4047-ad92-fe69dd80cad5" providerId="ADAL" clId="{83900D99-42B3-4624-B4C6-9488837FFCEB}" dt="2022-02-06T19:36:40.083" v="4394" actId="20577"/>
          <ac:spMkLst>
            <pc:docMk/>
            <pc:sldMk cId="1718816275" sldId="310"/>
            <ac:spMk id="894" creationId="{00000000-0000-0000-0000-000000000000}"/>
          </ac:spMkLst>
        </pc:spChg>
        <pc:spChg chg="mod">
          <ac:chgData name="Meyer, JP" userId="e45d792d-df89-4047-ad92-fe69dd80cad5" providerId="ADAL" clId="{83900D99-42B3-4624-B4C6-9488837FFCEB}" dt="2022-02-06T19:34:52.756" v="4187" actId="20577"/>
          <ac:spMkLst>
            <pc:docMk/>
            <pc:sldMk cId="1718816275" sldId="310"/>
            <ac:spMk id="895" creationId="{00000000-0000-0000-0000-000000000000}"/>
          </ac:spMkLst>
        </pc:spChg>
        <pc:spChg chg="mod">
          <ac:chgData name="Meyer, JP" userId="e45d792d-df89-4047-ad92-fe69dd80cad5" providerId="ADAL" clId="{83900D99-42B3-4624-B4C6-9488837FFCEB}" dt="2022-02-06T19:37:17.365" v="4550" actId="20577"/>
          <ac:spMkLst>
            <pc:docMk/>
            <pc:sldMk cId="1718816275" sldId="310"/>
            <ac:spMk id="896" creationId="{00000000-0000-0000-0000-000000000000}"/>
          </ac:spMkLst>
        </pc:spChg>
        <pc:spChg chg="mod">
          <ac:chgData name="Meyer, JP" userId="e45d792d-df89-4047-ad92-fe69dd80cad5" providerId="ADAL" clId="{83900D99-42B3-4624-B4C6-9488837FFCEB}" dt="2022-02-06T19:38:22.552" v="4863" actId="20577"/>
          <ac:spMkLst>
            <pc:docMk/>
            <pc:sldMk cId="1718816275" sldId="310"/>
            <ac:spMk id="899" creationId="{00000000-0000-0000-0000-000000000000}"/>
          </ac:spMkLst>
        </pc:spChg>
        <pc:spChg chg="mod">
          <ac:chgData name="Meyer, JP" userId="e45d792d-df89-4047-ad92-fe69dd80cad5" providerId="ADAL" clId="{83900D99-42B3-4624-B4C6-9488837FFCEB}" dt="2022-02-06T19:38:30.857" v="4895" actId="20577"/>
          <ac:spMkLst>
            <pc:docMk/>
            <pc:sldMk cId="1718816275" sldId="310"/>
            <ac:spMk id="901" creationId="{00000000-0000-0000-0000-000000000000}"/>
          </ac:spMkLst>
        </pc:spChg>
        <pc:spChg chg="add del mod">
          <ac:chgData name="Meyer, JP" userId="e45d792d-df89-4047-ad92-fe69dd80cad5" providerId="ADAL" clId="{83900D99-42B3-4624-B4C6-9488837FFCEB}" dt="2022-02-06T19:51:17.052" v="5852" actId="20577"/>
          <ac:spMkLst>
            <pc:docMk/>
            <pc:sldMk cId="1718816275" sldId="310"/>
            <ac:spMk id="903" creationId="{00000000-0000-0000-0000-000000000000}"/>
          </ac:spMkLst>
        </pc:spChg>
        <pc:spChg chg="mod">
          <ac:chgData name="Meyer, JP" userId="e45d792d-df89-4047-ad92-fe69dd80cad5" providerId="ADAL" clId="{83900D99-42B3-4624-B4C6-9488837FFCEB}" dt="2022-02-06T19:38:54.987" v="4981" actId="20577"/>
          <ac:spMkLst>
            <pc:docMk/>
            <pc:sldMk cId="1718816275" sldId="310"/>
            <ac:spMk id="905" creationId="{00000000-0000-0000-0000-000000000000}"/>
          </ac:spMkLst>
        </pc:spChg>
        <pc:spChg chg="mod">
          <ac:chgData name="Meyer, JP" userId="e45d792d-df89-4047-ad92-fe69dd80cad5" providerId="ADAL" clId="{83900D99-42B3-4624-B4C6-9488837FFCEB}" dt="2022-02-06T19:51:04.973" v="5811" actId="20577"/>
          <ac:spMkLst>
            <pc:docMk/>
            <pc:sldMk cId="1718816275" sldId="310"/>
            <ac:spMk id="907" creationId="{00000000-0000-0000-0000-000000000000}"/>
          </ac:spMkLst>
        </pc:spChg>
        <pc:spChg chg="mod">
          <ac:chgData name="Meyer, JP" userId="e45d792d-df89-4047-ad92-fe69dd80cad5" providerId="ADAL" clId="{83900D99-42B3-4624-B4C6-9488837FFCEB}" dt="2022-02-06T19:51:46.338" v="5909" actId="113"/>
          <ac:spMkLst>
            <pc:docMk/>
            <pc:sldMk cId="1718816275" sldId="310"/>
            <ac:spMk id="909" creationId="{00000000-0000-0000-0000-000000000000}"/>
          </ac:spMkLst>
        </pc:spChg>
        <pc:grpChg chg="mod">
          <ac:chgData name="Meyer, JP" userId="e45d792d-df89-4047-ad92-fe69dd80cad5" providerId="ADAL" clId="{83900D99-42B3-4624-B4C6-9488837FFCEB}" dt="2022-02-06T19:39:57.547" v="5105" actId="14100"/>
          <ac:grpSpMkLst>
            <pc:docMk/>
            <pc:sldMk cId="1718816275" sldId="310"/>
            <ac:grpSpMk id="890" creationId="{00000000-0000-0000-0000-000000000000}"/>
          </ac:grpSpMkLst>
        </pc:grpChg>
        <pc:cxnChg chg="mod">
          <ac:chgData name="Meyer, JP" userId="e45d792d-df89-4047-ad92-fe69dd80cad5" providerId="ADAL" clId="{83900D99-42B3-4624-B4C6-9488837FFCEB}" dt="2022-02-06T19:39:57.547" v="5105" actId="14100"/>
          <ac:cxnSpMkLst>
            <pc:docMk/>
            <pc:sldMk cId="1718816275" sldId="310"/>
            <ac:cxnSpMk id="898" creationId="{00000000-0000-0000-0000-000000000000}"/>
          </ac:cxnSpMkLst>
        </pc:cxnChg>
        <pc:cxnChg chg="mod">
          <ac:chgData name="Meyer, JP" userId="e45d792d-df89-4047-ad92-fe69dd80cad5" providerId="ADAL" clId="{83900D99-42B3-4624-B4C6-9488837FFCEB}" dt="2022-02-06T19:39:57.547" v="5105" actId="14100"/>
          <ac:cxnSpMkLst>
            <pc:docMk/>
            <pc:sldMk cId="1718816275" sldId="310"/>
            <ac:cxnSpMk id="900" creationId="{00000000-0000-0000-0000-000000000000}"/>
          </ac:cxnSpMkLst>
        </pc:cxnChg>
        <pc:cxnChg chg="mod">
          <ac:chgData name="Meyer, JP" userId="e45d792d-df89-4047-ad92-fe69dd80cad5" providerId="ADAL" clId="{83900D99-42B3-4624-B4C6-9488837FFCEB}" dt="2022-02-06T19:39:57.547" v="5105" actId="14100"/>
          <ac:cxnSpMkLst>
            <pc:docMk/>
            <pc:sldMk cId="1718816275" sldId="310"/>
            <ac:cxnSpMk id="902" creationId="{00000000-0000-0000-0000-000000000000}"/>
          </ac:cxnSpMkLst>
        </pc:cxnChg>
        <pc:cxnChg chg="mod">
          <ac:chgData name="Meyer, JP" userId="e45d792d-df89-4047-ad92-fe69dd80cad5" providerId="ADAL" clId="{83900D99-42B3-4624-B4C6-9488837FFCEB}" dt="2022-02-06T19:39:57.547" v="5105" actId="14100"/>
          <ac:cxnSpMkLst>
            <pc:docMk/>
            <pc:sldMk cId="1718816275" sldId="310"/>
            <ac:cxnSpMk id="904" creationId="{00000000-0000-0000-0000-000000000000}"/>
          </ac:cxnSpMkLst>
        </pc:cxnChg>
        <pc:cxnChg chg="mod">
          <ac:chgData name="Meyer, JP" userId="e45d792d-df89-4047-ad92-fe69dd80cad5" providerId="ADAL" clId="{83900D99-42B3-4624-B4C6-9488837FFCEB}" dt="2022-02-06T19:39:57.547" v="5105" actId="14100"/>
          <ac:cxnSpMkLst>
            <pc:docMk/>
            <pc:sldMk cId="1718816275" sldId="310"/>
            <ac:cxnSpMk id="906" creationId="{00000000-0000-0000-0000-000000000000}"/>
          </ac:cxnSpMkLst>
        </pc:cxnChg>
        <pc:cxnChg chg="mod">
          <ac:chgData name="Meyer, JP" userId="e45d792d-df89-4047-ad92-fe69dd80cad5" providerId="ADAL" clId="{83900D99-42B3-4624-B4C6-9488837FFCEB}" dt="2022-02-06T19:39:57.547" v="5105" actId="14100"/>
          <ac:cxnSpMkLst>
            <pc:docMk/>
            <pc:sldMk cId="1718816275" sldId="310"/>
            <ac:cxnSpMk id="908" creationId="{00000000-0000-0000-0000-000000000000}"/>
          </ac:cxnSpMkLst>
        </pc:cxnChg>
      </pc:sldChg>
      <pc:sldChg chg="new del">
        <pc:chgData name="Meyer, JP" userId="e45d792d-df89-4047-ad92-fe69dd80cad5" providerId="ADAL" clId="{83900D99-42B3-4624-B4C6-9488837FFCEB}" dt="2022-02-06T19:03:56.113" v="3802" actId="680"/>
        <pc:sldMkLst>
          <pc:docMk/>
          <pc:sldMk cId="1742324354" sldId="310"/>
        </pc:sldMkLst>
      </pc:sldChg>
      <pc:sldChg chg="new del">
        <pc:chgData name="Meyer, JP" userId="e45d792d-df89-4047-ad92-fe69dd80cad5" providerId="ADAL" clId="{83900D99-42B3-4624-B4C6-9488837FFCEB}" dt="2022-02-06T19:04:10.662" v="3807" actId="680"/>
        <pc:sldMkLst>
          <pc:docMk/>
          <pc:sldMk cId="3132497716" sldId="310"/>
        </pc:sldMkLst>
      </pc:sldChg>
      <pc:sldChg chg="addSp delSp modSp add mod modShow modNotesTx">
        <pc:chgData name="Meyer, JP" userId="e45d792d-df89-4047-ad92-fe69dd80cad5" providerId="ADAL" clId="{83900D99-42B3-4624-B4C6-9488837FFCEB}" dt="2022-02-07T12:36:22.197" v="7471" actId="20577"/>
        <pc:sldMkLst>
          <pc:docMk/>
          <pc:sldMk cId="2304244800" sldId="311"/>
        </pc:sldMkLst>
        <pc:spChg chg="mod">
          <ac:chgData name="Meyer, JP" userId="e45d792d-df89-4047-ad92-fe69dd80cad5" providerId="ADAL" clId="{83900D99-42B3-4624-B4C6-9488837FFCEB}" dt="2022-02-06T19:50:05.529" v="5698" actId="20577"/>
          <ac:spMkLst>
            <pc:docMk/>
            <pc:sldMk cId="2304244800" sldId="311"/>
            <ac:spMk id="540" creationId="{00000000-0000-0000-0000-000000000000}"/>
          </ac:spMkLst>
        </pc:spChg>
        <pc:spChg chg="mod">
          <ac:chgData name="Meyer, JP" userId="e45d792d-df89-4047-ad92-fe69dd80cad5" providerId="ADAL" clId="{83900D99-42B3-4624-B4C6-9488837FFCEB}" dt="2022-02-06T19:49:51.102" v="5663" actId="20577"/>
          <ac:spMkLst>
            <pc:docMk/>
            <pc:sldMk cId="2304244800" sldId="311"/>
            <ac:spMk id="541" creationId="{00000000-0000-0000-0000-000000000000}"/>
          </ac:spMkLst>
        </pc:spChg>
        <pc:spChg chg="del mod">
          <ac:chgData name="Meyer, JP" userId="e45d792d-df89-4047-ad92-fe69dd80cad5" providerId="ADAL" clId="{83900D99-42B3-4624-B4C6-9488837FFCEB}" dt="2022-02-06T19:44:21.576" v="5171" actId="478"/>
          <ac:spMkLst>
            <pc:docMk/>
            <pc:sldMk cId="2304244800" sldId="311"/>
            <ac:spMk id="543" creationId="{00000000-0000-0000-0000-000000000000}"/>
          </ac:spMkLst>
        </pc:spChg>
        <pc:picChg chg="add del mod">
          <ac:chgData name="Meyer, JP" userId="e45d792d-df89-4047-ad92-fe69dd80cad5" providerId="ADAL" clId="{83900D99-42B3-4624-B4C6-9488837FFCEB}" dt="2022-02-06T19:43:08.834" v="5165" actId="478"/>
          <ac:picMkLst>
            <pc:docMk/>
            <pc:sldMk cId="2304244800" sldId="311"/>
            <ac:picMk id="7" creationId="{BD952B06-5483-4FE9-951C-CD5B67E2033C}"/>
          </ac:picMkLst>
        </pc:picChg>
        <pc:picChg chg="add mod">
          <ac:chgData name="Meyer, JP" userId="e45d792d-df89-4047-ad92-fe69dd80cad5" providerId="ADAL" clId="{83900D99-42B3-4624-B4C6-9488837FFCEB}" dt="2022-02-06T19:44:56.722" v="5216" actId="1076"/>
          <ac:picMkLst>
            <pc:docMk/>
            <pc:sldMk cId="2304244800" sldId="311"/>
            <ac:picMk id="8" creationId="{BC4C9D1F-F082-42C5-995F-52DD32E7D235}"/>
          </ac:picMkLst>
        </pc:picChg>
        <pc:picChg chg="del mod">
          <ac:chgData name="Meyer, JP" userId="e45d792d-df89-4047-ad92-fe69dd80cad5" providerId="ADAL" clId="{83900D99-42B3-4624-B4C6-9488837FFCEB}" dt="2022-02-06T19:44:09.051" v="5168" actId="478"/>
          <ac:picMkLst>
            <pc:docMk/>
            <pc:sldMk cId="2304244800" sldId="311"/>
            <ac:picMk id="542" creationId="{00000000-0000-0000-0000-000000000000}"/>
          </ac:picMkLst>
        </pc:picChg>
      </pc:sldChg>
      <pc:sldChg chg="addSp delSp modSp add mod modNotesTx">
        <pc:chgData name="Meyer, JP" userId="e45d792d-df89-4047-ad92-fe69dd80cad5" providerId="ADAL" clId="{83900D99-42B3-4624-B4C6-9488837FFCEB}" dt="2022-02-07T12:36:27.637" v="7474" actId="20577"/>
        <pc:sldMkLst>
          <pc:docMk/>
          <pc:sldMk cId="2577027334" sldId="312"/>
        </pc:sldMkLst>
        <pc:spChg chg="mod">
          <ac:chgData name="Meyer, JP" userId="e45d792d-df89-4047-ad92-fe69dd80cad5" providerId="ADAL" clId="{83900D99-42B3-4624-B4C6-9488837FFCEB}" dt="2022-02-06T19:47:11.471" v="5348" actId="207"/>
          <ac:spMkLst>
            <pc:docMk/>
            <pc:sldMk cId="2577027334" sldId="312"/>
            <ac:spMk id="2" creationId="{5471D04B-7D82-4701-9E54-C4598CADCEB5}"/>
          </ac:spMkLst>
        </pc:spChg>
        <pc:spChg chg="mod">
          <ac:chgData name="Meyer, JP" userId="e45d792d-df89-4047-ad92-fe69dd80cad5" providerId="ADAL" clId="{83900D99-42B3-4624-B4C6-9488837FFCEB}" dt="2022-02-06T19:48:25.729" v="5511" actId="20577"/>
          <ac:spMkLst>
            <pc:docMk/>
            <pc:sldMk cId="2577027334" sldId="312"/>
            <ac:spMk id="3" creationId="{BDFB7832-F0AC-4AE8-82AC-C10738355FCF}"/>
          </ac:spMkLst>
        </pc:spChg>
        <pc:picChg chg="del">
          <ac:chgData name="Meyer, JP" userId="e45d792d-df89-4047-ad92-fe69dd80cad5" providerId="ADAL" clId="{83900D99-42B3-4624-B4C6-9488837FFCEB}" dt="2022-02-06T19:46:37.427" v="5277" actId="478"/>
          <ac:picMkLst>
            <pc:docMk/>
            <pc:sldMk cId="2577027334" sldId="312"/>
            <ac:picMk id="6" creationId="{B2381A33-06F8-4364-94A6-D60178F68BFD}"/>
          </ac:picMkLst>
        </pc:picChg>
        <pc:picChg chg="add mod">
          <ac:chgData name="Meyer, JP" userId="e45d792d-df89-4047-ad92-fe69dd80cad5" providerId="ADAL" clId="{83900D99-42B3-4624-B4C6-9488837FFCEB}" dt="2022-02-06T19:46:47.226" v="5279" actId="14100"/>
          <ac:picMkLst>
            <pc:docMk/>
            <pc:sldMk cId="2577027334" sldId="312"/>
            <ac:picMk id="7" creationId="{F4E982D5-1A38-4582-8E37-5305DE9229E1}"/>
          </ac:picMkLst>
        </pc:picChg>
        <pc:cxnChg chg="add mod">
          <ac:chgData name="Meyer, JP" userId="e45d792d-df89-4047-ad92-fe69dd80cad5" providerId="ADAL" clId="{83900D99-42B3-4624-B4C6-9488837FFCEB}" dt="2022-02-06T19:48:55.250" v="5514" actId="13822"/>
          <ac:cxnSpMkLst>
            <pc:docMk/>
            <pc:sldMk cId="2577027334" sldId="312"/>
            <ac:cxnSpMk id="8" creationId="{7D03A577-874B-4847-A794-9E84BB624F13}"/>
          </ac:cxnSpMkLst>
        </pc:cxnChg>
      </pc:sldChg>
      <pc:sldChg chg="modSp add mod modShow modNotesTx">
        <pc:chgData name="Meyer, JP" userId="e45d792d-df89-4047-ad92-fe69dd80cad5" providerId="ADAL" clId="{83900D99-42B3-4624-B4C6-9488837FFCEB}" dt="2022-02-07T12:35:28.107" v="7462" actId="20577"/>
        <pc:sldMkLst>
          <pc:docMk/>
          <pc:sldMk cId="2704672413" sldId="313"/>
        </pc:sldMkLst>
        <pc:spChg chg="mod">
          <ac:chgData name="Meyer, JP" userId="e45d792d-df89-4047-ad92-fe69dd80cad5" providerId="ADAL" clId="{83900D99-42B3-4624-B4C6-9488837FFCEB}" dt="2022-02-07T12:34:16.244" v="7381" actId="255"/>
          <ac:spMkLst>
            <pc:docMk/>
            <pc:sldMk cId="2704672413" sldId="313"/>
            <ac:spMk id="599" creationId="{00000000-0000-0000-0000-000000000000}"/>
          </ac:spMkLst>
        </pc:spChg>
        <pc:spChg chg="mod">
          <ac:chgData name="Meyer, JP" userId="e45d792d-df89-4047-ad92-fe69dd80cad5" providerId="ADAL" clId="{83900D99-42B3-4624-B4C6-9488837FFCEB}" dt="2022-02-07T12:35:01.951" v="7435" actId="5793"/>
          <ac:spMkLst>
            <pc:docMk/>
            <pc:sldMk cId="2704672413" sldId="313"/>
            <ac:spMk id="600" creationId="{00000000-0000-0000-0000-000000000000}"/>
          </ac:spMkLst>
        </pc:spChg>
      </pc:sldChg>
      <pc:sldMasterChg chg="delSldLayout">
        <pc:chgData name="Meyer, JP" userId="e45d792d-df89-4047-ad92-fe69dd80cad5" providerId="ADAL" clId="{83900D99-42B3-4624-B4C6-9488837FFCEB}" dt="2022-02-07T16:35:51.177" v="7530" actId="47"/>
        <pc:sldMasterMkLst>
          <pc:docMk/>
          <pc:sldMasterMk cId="0" sldId="2147483659"/>
        </pc:sldMasterMkLst>
        <pc:sldLayoutChg chg="del">
          <pc:chgData name="Meyer, JP" userId="e45d792d-df89-4047-ad92-fe69dd80cad5" providerId="ADAL" clId="{83900D99-42B3-4624-B4C6-9488837FFCEB}" dt="2022-02-07T16:35:46.631" v="7516" actId="47"/>
          <pc:sldLayoutMkLst>
            <pc:docMk/>
            <pc:sldMasterMk cId="0" sldId="2147483659"/>
            <pc:sldLayoutMk cId="0" sldId="2147483650"/>
          </pc:sldLayoutMkLst>
        </pc:sldLayoutChg>
        <pc:sldLayoutChg chg="del">
          <pc:chgData name="Meyer, JP" userId="e45d792d-df89-4047-ad92-fe69dd80cad5" providerId="ADAL" clId="{83900D99-42B3-4624-B4C6-9488837FFCEB}" dt="2022-02-07T16:35:48.615" v="7519" actId="47"/>
          <pc:sldLayoutMkLst>
            <pc:docMk/>
            <pc:sldMasterMk cId="0" sldId="2147483659"/>
            <pc:sldLayoutMk cId="0" sldId="2147483652"/>
          </pc:sldLayoutMkLst>
        </pc:sldLayoutChg>
        <pc:sldLayoutChg chg="del">
          <pc:chgData name="Meyer, JP" userId="e45d792d-df89-4047-ad92-fe69dd80cad5" providerId="ADAL" clId="{83900D99-42B3-4624-B4C6-9488837FFCEB}" dt="2022-02-07T16:35:51.177" v="7530" actId="47"/>
          <pc:sldLayoutMkLst>
            <pc:docMk/>
            <pc:sldMasterMk cId="0" sldId="2147483659"/>
            <pc:sldLayoutMk cId="0" sldId="2147483655"/>
          </pc:sldLayoutMkLst>
        </pc:sldLayoutChg>
      </pc:sldMasterChg>
    </pc:docChg>
  </pc:docChgLst>
  <pc:docChgLst>
    <pc:chgData name="Grimes, Campbell V." userId="b32a0092-a262-4448-b6c7-edf102247f28" providerId="ADAL" clId="{7430AA04-AE8B-184B-9A53-3B33494BDD1E}"/>
    <pc:docChg chg="undo custSel addSld delSld modSld sldOrd">
      <pc:chgData name="Grimes, Campbell V." userId="b32a0092-a262-4448-b6c7-edf102247f28" providerId="ADAL" clId="{7430AA04-AE8B-184B-9A53-3B33494BDD1E}" dt="2022-02-06T15:34:24.540" v="205" actId="12"/>
      <pc:docMkLst>
        <pc:docMk/>
      </pc:docMkLst>
      <pc:sldChg chg="ord">
        <pc:chgData name="Grimes, Campbell V." userId="b32a0092-a262-4448-b6c7-edf102247f28" providerId="ADAL" clId="{7430AA04-AE8B-184B-9A53-3B33494BDD1E}" dt="2022-02-06T15:31:58.408" v="122" actId="20578"/>
        <pc:sldMkLst>
          <pc:docMk/>
          <pc:sldMk cId="0" sldId="262"/>
        </pc:sldMkLst>
      </pc:sldChg>
      <pc:sldChg chg="modSp new del mod">
        <pc:chgData name="Grimes, Campbell V." userId="b32a0092-a262-4448-b6c7-edf102247f28" providerId="ADAL" clId="{7430AA04-AE8B-184B-9A53-3B33494BDD1E}" dt="2022-02-06T15:31:08.512" v="119" actId="2696"/>
        <pc:sldMkLst>
          <pc:docMk/>
          <pc:sldMk cId="2836735501" sldId="298"/>
        </pc:sldMkLst>
        <pc:spChg chg="mod">
          <ac:chgData name="Grimes, Campbell V." userId="b32a0092-a262-4448-b6c7-edf102247f28" providerId="ADAL" clId="{7430AA04-AE8B-184B-9A53-3B33494BDD1E}" dt="2022-02-06T15:30:58.317" v="118" actId="20577"/>
          <ac:spMkLst>
            <pc:docMk/>
            <pc:sldMk cId="2836735501" sldId="298"/>
            <ac:spMk id="2" creationId="{F59054FB-E7CC-E342-B1A2-320DC6F5404A}"/>
          </ac:spMkLst>
        </pc:spChg>
        <pc:spChg chg="mod">
          <ac:chgData name="Grimes, Campbell V." userId="b32a0092-a262-4448-b6c7-edf102247f28" providerId="ADAL" clId="{7430AA04-AE8B-184B-9A53-3B33494BDD1E}" dt="2022-02-06T15:29:36.508" v="96" actId="207"/>
          <ac:spMkLst>
            <pc:docMk/>
            <pc:sldMk cId="2836735501" sldId="298"/>
            <ac:spMk id="3" creationId="{CF0D8E10-1F3D-3D4A-8A9E-AA0862DAB648}"/>
          </ac:spMkLst>
        </pc:spChg>
      </pc:sldChg>
      <pc:sldChg chg="modSp new mod ord">
        <pc:chgData name="Grimes, Campbell V." userId="b32a0092-a262-4448-b6c7-edf102247f28" providerId="ADAL" clId="{7430AA04-AE8B-184B-9A53-3B33494BDD1E}" dt="2022-02-06T15:34:24.540" v="205" actId="12"/>
        <pc:sldMkLst>
          <pc:docMk/>
          <pc:sldMk cId="3586233151" sldId="301"/>
        </pc:sldMkLst>
        <pc:spChg chg="mod">
          <ac:chgData name="Grimes, Campbell V." userId="b32a0092-a262-4448-b6c7-edf102247f28" providerId="ADAL" clId="{7430AA04-AE8B-184B-9A53-3B33494BDD1E}" dt="2022-02-06T15:32:58.149" v="164" actId="20577"/>
          <ac:spMkLst>
            <pc:docMk/>
            <pc:sldMk cId="3586233151" sldId="301"/>
            <ac:spMk id="2" creationId="{505E218D-A43E-EF47-B358-3DC6F0D58754}"/>
          </ac:spMkLst>
        </pc:spChg>
        <pc:spChg chg="mod">
          <ac:chgData name="Grimes, Campbell V." userId="b32a0092-a262-4448-b6c7-edf102247f28" providerId="ADAL" clId="{7430AA04-AE8B-184B-9A53-3B33494BDD1E}" dt="2022-02-06T15:34:24.540" v="205" actId="12"/>
          <ac:spMkLst>
            <pc:docMk/>
            <pc:sldMk cId="3586233151" sldId="301"/>
            <ac:spMk id="3" creationId="{F3171115-01DB-3149-9B5E-815BC2DD47F3}"/>
          </ac:spMkLst>
        </pc:spChg>
      </pc:sldChg>
      <pc:sldChg chg="add">
        <pc:chgData name="Grimes, Campbell V." userId="b32a0092-a262-4448-b6c7-edf102247f28" providerId="ADAL" clId="{7430AA04-AE8B-184B-9A53-3B33494BDD1E}" dt="2022-02-06T15:31:37.243" v="121"/>
        <pc:sldMkLst>
          <pc:docMk/>
          <pc:sldMk cId="672133665"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CG</a:t>
            </a:r>
          </a:p>
          <a:p>
            <a:pPr marL="0" lvl="0" indent="0" algn="l" rtl="0">
              <a:spcBef>
                <a:spcPts val="0"/>
              </a:spcBef>
              <a:spcAft>
                <a:spcPts val="0"/>
              </a:spcAft>
              <a:buNone/>
            </a:pPr>
            <a:r>
              <a:rPr lang="en-US" dirty="0"/>
              <a:t>Talk about how the plan changed because we did a bunch of data collection, and then hit a bunch of roadblocks like college, concussion, special stats </a:t>
            </a:r>
            <a:r>
              <a:rPr lang="en-US" dirty="0" err="1"/>
              <a:t>etc</a:t>
            </a:r>
            <a:r>
              <a:rPr lang="en-US" dirty="0"/>
              <a:t>, and by November, when we were ready to fully dive into modeling, we realized that we needed a lot more data than we realized, so now it is kind of simultaneous data collection and doing modeling. BASICALLY: we’ve had to pivot by spending more time on data than we thought, but we haven’t really had to change scale yet</a:t>
            </a:r>
            <a:endParaRPr dirty="0"/>
          </a:p>
        </p:txBody>
      </p:sp>
    </p:spTree>
    <p:extLst>
      <p:ext uri="{BB962C8B-B14F-4D97-AF65-F5344CB8AC3E}">
        <p14:creationId xmlns:p14="http://schemas.microsoft.com/office/powerpoint/2010/main" val="286839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49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JM</a:t>
            </a:r>
          </a:p>
          <a:p>
            <a:pPr marL="0" lvl="0" indent="0" algn="l" rtl="0">
              <a:spcBef>
                <a:spcPts val="0"/>
              </a:spcBef>
              <a:spcAft>
                <a:spcPts val="0"/>
              </a:spcAft>
              <a:buNone/>
            </a:pPr>
            <a:r>
              <a:rPr lang="en-US" dirty="0"/>
              <a:t>Talk about PFF and other stuff we learned about collecting data</a:t>
            </a:r>
            <a:endParaRPr dirty="0"/>
          </a:p>
        </p:txBody>
      </p:sp>
    </p:spTree>
    <p:extLst>
      <p:ext uri="{BB962C8B-B14F-4D97-AF65-F5344CB8AC3E}">
        <p14:creationId xmlns:p14="http://schemas.microsoft.com/office/powerpoint/2010/main" val="153612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CG</a:t>
            </a:r>
          </a:p>
          <a:p>
            <a:pPr marL="139700" indent="0">
              <a:buNone/>
            </a:pPr>
            <a:r>
              <a:rPr lang="en-US" dirty="0"/>
              <a:t>Explaining how we selected IBM SPSS, were told to go into excel, and then switched to </a:t>
            </a:r>
            <a:r>
              <a:rPr lang="en-US" dirty="0" err="1"/>
              <a:t>stata</a:t>
            </a:r>
            <a:r>
              <a:rPr lang="en-US" dirty="0"/>
              <a:t> because </a:t>
            </a:r>
            <a:r>
              <a:rPr lang="en-US" dirty="0" err="1"/>
              <a:t>dr</a:t>
            </a:r>
            <a:r>
              <a:rPr lang="en-US" dirty="0"/>
              <a:t> groves likes it</a:t>
            </a:r>
          </a:p>
        </p:txBody>
      </p:sp>
    </p:spTree>
    <p:extLst>
      <p:ext uri="{BB962C8B-B14F-4D97-AF65-F5344CB8AC3E}">
        <p14:creationId xmlns:p14="http://schemas.microsoft.com/office/powerpoint/2010/main" val="247028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cd566ac1d1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cd566ac1d1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JM</a:t>
            </a:r>
          </a:p>
          <a:p>
            <a:pPr marL="0" lvl="0" indent="0" algn="l" rtl="0">
              <a:spcBef>
                <a:spcPts val="0"/>
              </a:spcBef>
              <a:spcAft>
                <a:spcPts val="0"/>
              </a:spcAft>
              <a:buNone/>
            </a:pPr>
            <a:r>
              <a:rPr lang="en-US" dirty="0"/>
              <a:t>Talk about how we originally thought that it would just come down to numbers in and numbers out, but we learned that every player was going to need specific scores for athleticism, accuracy, ability, </a:t>
            </a:r>
            <a:r>
              <a:rPr lang="en-US" dirty="0" err="1"/>
              <a:t>etc</a:t>
            </a:r>
            <a:r>
              <a:rPr lang="en-US" dirty="0"/>
              <a:t> to make it much easier to simplify and compare players and talk about how were excited that we may use contract data to compare across positions</a:t>
            </a:r>
            <a:endParaRPr dirty="0"/>
          </a:p>
        </p:txBody>
      </p:sp>
    </p:spTree>
    <p:extLst>
      <p:ext uri="{BB962C8B-B14F-4D97-AF65-F5344CB8AC3E}">
        <p14:creationId xmlns:p14="http://schemas.microsoft.com/office/powerpoint/2010/main" val="3223369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44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CG</a:t>
            </a:r>
          </a:p>
        </p:txBody>
      </p:sp>
    </p:spTree>
    <p:extLst>
      <p:ext uri="{BB962C8B-B14F-4D97-AF65-F5344CB8AC3E}">
        <p14:creationId xmlns:p14="http://schemas.microsoft.com/office/powerpoint/2010/main" val="340114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45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JP</a:t>
            </a:r>
          </a:p>
          <a:p>
            <a:pPr marL="0" lvl="0" indent="0" algn="l" rtl="0">
              <a:spcBef>
                <a:spcPts val="0"/>
              </a:spcBef>
              <a:spcAft>
                <a:spcPts val="0"/>
              </a:spcAft>
              <a:buNone/>
            </a:pPr>
            <a:r>
              <a:rPr lang="en-US" dirty="0"/>
              <a:t>Talk about why we wanted to do the project; sports/statistics passion + wanting to uncover the intellectual side of football</a:t>
            </a:r>
            <a:endParaRPr dirty="0"/>
          </a:p>
        </p:txBody>
      </p:sp>
    </p:spTree>
    <p:extLst>
      <p:ext uri="{BB962C8B-B14F-4D97-AF65-F5344CB8AC3E}">
        <p14:creationId xmlns:p14="http://schemas.microsoft.com/office/powerpoint/2010/main" val="276418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CG</a:t>
            </a:r>
          </a:p>
          <a:p>
            <a:pPr marL="139700" indent="0">
              <a:buNone/>
            </a:pPr>
            <a:r>
              <a:rPr lang="en-US" dirty="0"/>
              <a:t>Explain what the model will do and how we plan to podcast</a:t>
            </a:r>
          </a:p>
        </p:txBody>
      </p:sp>
    </p:spTree>
    <p:extLst>
      <p:ext uri="{BB962C8B-B14F-4D97-AF65-F5344CB8AC3E}">
        <p14:creationId xmlns:p14="http://schemas.microsoft.com/office/powerpoint/2010/main" val="389091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cd566ac1d1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cd566ac1d1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JM</a:t>
            </a:r>
          </a:p>
          <a:p>
            <a:pPr marL="0" lvl="0" indent="0" algn="l" rtl="0">
              <a:spcBef>
                <a:spcPts val="0"/>
              </a:spcBef>
              <a:spcAft>
                <a:spcPts val="0"/>
              </a:spcAft>
              <a:buNone/>
            </a:pPr>
            <a:r>
              <a:rPr lang="en-US" dirty="0"/>
              <a:t>Take it step by step – what did we do at each point</a:t>
            </a:r>
            <a:endParaRPr dirty="0"/>
          </a:p>
        </p:txBody>
      </p:sp>
    </p:spTree>
    <p:extLst>
      <p:ext uri="{BB962C8B-B14F-4D97-AF65-F5344CB8AC3E}">
        <p14:creationId xmlns:p14="http://schemas.microsoft.com/office/powerpoint/2010/main" val="380962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cd566ac1d1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cd566ac1d1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CG</a:t>
            </a:r>
          </a:p>
          <a:p>
            <a:pPr marL="0" lvl="0" indent="0" algn="l" rtl="0">
              <a:spcBef>
                <a:spcPts val="0"/>
              </a:spcBef>
              <a:spcAft>
                <a:spcPts val="0"/>
              </a:spcAft>
              <a:buNone/>
            </a:pPr>
            <a:r>
              <a:rPr lang="en-US" dirty="0"/>
              <a:t>Touch on how Dr. Groves has worked with us</a:t>
            </a:r>
            <a:endParaRPr dirty="0"/>
          </a:p>
        </p:txBody>
      </p:sp>
    </p:spTree>
    <p:extLst>
      <p:ext uri="{BB962C8B-B14F-4D97-AF65-F5344CB8AC3E}">
        <p14:creationId xmlns:p14="http://schemas.microsoft.com/office/powerpoint/2010/main" val="415786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 JM Excel CG model</a:t>
            </a:r>
            <a:endParaRPr dirty="0"/>
          </a:p>
        </p:txBody>
      </p:sp>
    </p:spTree>
    <p:extLst>
      <p:ext uri="{BB962C8B-B14F-4D97-AF65-F5344CB8AC3E}">
        <p14:creationId xmlns:p14="http://schemas.microsoft.com/office/powerpoint/2010/main" val="219155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41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JM</a:t>
            </a:r>
          </a:p>
          <a:p>
            <a:pPr marL="0" lvl="0" indent="0" algn="l" rtl="0">
              <a:spcBef>
                <a:spcPts val="0"/>
              </a:spcBef>
              <a:spcAft>
                <a:spcPts val="0"/>
              </a:spcAft>
              <a:buNone/>
            </a:pPr>
            <a:r>
              <a:rPr lang="en-US" dirty="0"/>
              <a:t>Talk about our original plan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47"/>
        <p:cNvGrpSpPr/>
        <p:nvPr/>
      </p:nvGrpSpPr>
      <p:grpSpPr>
        <a:xfrm>
          <a:off x="0" y="0"/>
          <a:ext cx="0" cy="0"/>
          <a:chOff x="0" y="0"/>
          <a:chExt cx="0" cy="0"/>
        </a:xfrm>
      </p:grpSpPr>
      <p:sp>
        <p:nvSpPr>
          <p:cNvPr id="248" name="Google Shape;248;p7"/>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49" name="Google Shape;249;p7"/>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0" name="Google Shape;250;p7"/>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7"/>
          <p:cNvGrpSpPr/>
          <p:nvPr/>
        </p:nvGrpSpPr>
        <p:grpSpPr>
          <a:xfrm>
            <a:off x="-9525" y="4462475"/>
            <a:ext cx="9167825" cy="595300"/>
            <a:chOff x="-9525" y="4462475"/>
            <a:chExt cx="9167825" cy="595300"/>
          </a:xfrm>
        </p:grpSpPr>
        <p:sp>
          <p:nvSpPr>
            <p:cNvPr id="254" name="Google Shape;254;p7"/>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55" name="Google Shape;255;p7"/>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56" name="Google Shape;256;p7"/>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57" name="Google Shape;257;p7"/>
          <p:cNvGrpSpPr/>
          <p:nvPr/>
        </p:nvGrpSpPr>
        <p:grpSpPr>
          <a:xfrm>
            <a:off x="-42837" y="4443488"/>
            <a:ext cx="9229575" cy="642788"/>
            <a:chOff x="-42837" y="4443488"/>
            <a:chExt cx="9229575" cy="642788"/>
          </a:xfrm>
        </p:grpSpPr>
        <p:sp>
          <p:nvSpPr>
            <p:cNvPr id="258" name="Google Shape;258;p7"/>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7"/>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288" name="Google Shape;288;p7"/>
          <p:cNvSpPr txBox="1">
            <a:spLocks noGrp="1"/>
          </p:cNvSpPr>
          <p:nvPr>
            <p:ph type="body" idx="1"/>
          </p:nvPr>
        </p:nvSpPr>
        <p:spPr>
          <a:xfrm>
            <a:off x="705900" y="1626600"/>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9" name="Google Shape;289;p7"/>
          <p:cNvSpPr txBox="1">
            <a:spLocks noGrp="1"/>
          </p:cNvSpPr>
          <p:nvPr>
            <p:ph type="body" idx="2"/>
          </p:nvPr>
        </p:nvSpPr>
        <p:spPr>
          <a:xfrm>
            <a:off x="3304125" y="1626600"/>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0" name="Google Shape;290;p7"/>
          <p:cNvSpPr txBox="1">
            <a:spLocks noGrp="1"/>
          </p:cNvSpPr>
          <p:nvPr>
            <p:ph type="body" idx="3"/>
          </p:nvPr>
        </p:nvSpPr>
        <p:spPr>
          <a:xfrm>
            <a:off x="5902350" y="1626600"/>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1" name="Google Shape;291;p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8"/>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458"/>
        <p:cNvGrpSpPr/>
        <p:nvPr/>
      </p:nvGrpSpPr>
      <p:grpSpPr>
        <a:xfrm>
          <a:off x="0" y="0"/>
          <a:ext cx="0" cy="0"/>
          <a:chOff x="0" y="0"/>
          <a:chExt cx="0" cy="0"/>
        </a:xfrm>
      </p:grpSpPr>
      <p:sp>
        <p:nvSpPr>
          <p:cNvPr id="459" name="Google Shape;459;p1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22cgrimes@severnschool.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mailto:s22jmeyer@severnschoo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MODELING AN </a:t>
            </a:r>
            <a:r>
              <a:rPr lang="en-US" dirty="0">
                <a:solidFill>
                  <a:schemeClr val="accent2"/>
                </a:solidFill>
              </a:rPr>
              <a:t>NFL DRAFT BOARD</a:t>
            </a:r>
            <a:endParaRPr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9"/>
          <p:cNvSpPr txBox="1">
            <a:spLocks noGrp="1"/>
          </p:cNvSpPr>
          <p:nvPr>
            <p:ph type="ctrTitle" idx="4294967295"/>
          </p:nvPr>
        </p:nvSpPr>
        <p:spPr>
          <a:xfrm>
            <a:off x="700981" y="227020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000" dirty="0"/>
              <a:t>A LOT</a:t>
            </a:r>
            <a:endParaRPr sz="9000" dirty="0"/>
          </a:p>
        </p:txBody>
      </p:sp>
      <p:sp>
        <p:nvSpPr>
          <p:cNvPr id="507" name="Google Shape;507;p19"/>
          <p:cNvSpPr txBox="1">
            <a:spLocks noGrp="1"/>
          </p:cNvSpPr>
          <p:nvPr>
            <p:ph type="subTitle" idx="4294967295"/>
          </p:nvPr>
        </p:nvSpPr>
        <p:spPr>
          <a:xfrm>
            <a:off x="2169600" y="3115069"/>
            <a:ext cx="48048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dirty="0"/>
              <a:t>of data</a:t>
            </a:r>
          </a:p>
          <a:p>
            <a:pPr marL="0" lvl="0" indent="0" algn="ctr" rtl="0">
              <a:spcBef>
                <a:spcPts val="600"/>
              </a:spcBef>
              <a:spcAft>
                <a:spcPts val="0"/>
              </a:spcAft>
              <a:buNone/>
            </a:pPr>
            <a:r>
              <a:rPr lang="en-US" sz="800" dirty="0"/>
              <a:t>+ other roadblocks</a:t>
            </a:r>
            <a:endParaRPr sz="800" dirty="0"/>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5" name="Google Shape;1207;p48">
            <a:extLst>
              <a:ext uri="{FF2B5EF4-FFF2-40B4-BE49-F238E27FC236}">
                <a16:creationId xmlns:a16="http://schemas.microsoft.com/office/drawing/2014/main" id="{A451F745-29FF-4A3E-B706-9FF2843BBE6E}"/>
              </a:ext>
            </a:extLst>
          </p:cNvPr>
          <p:cNvGrpSpPr/>
          <p:nvPr/>
        </p:nvGrpSpPr>
        <p:grpSpPr>
          <a:xfrm>
            <a:off x="3943882" y="506732"/>
            <a:ext cx="1256236" cy="924277"/>
            <a:chOff x="3936375" y="3703750"/>
            <a:chExt cx="453050" cy="332175"/>
          </a:xfrm>
        </p:grpSpPr>
        <p:sp>
          <p:nvSpPr>
            <p:cNvPr id="16" name="Google Shape;1208;p48">
              <a:extLst>
                <a:ext uri="{FF2B5EF4-FFF2-40B4-BE49-F238E27FC236}">
                  <a16:creationId xmlns:a16="http://schemas.microsoft.com/office/drawing/2014/main" id="{7A47A80C-3B66-43EF-9FD8-050D0F97EB62}"/>
                </a:ext>
              </a:extLst>
            </p:cNvPr>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9;p48">
              <a:extLst>
                <a:ext uri="{FF2B5EF4-FFF2-40B4-BE49-F238E27FC236}">
                  <a16:creationId xmlns:a16="http://schemas.microsoft.com/office/drawing/2014/main" id="{F9BEEDCE-F18B-43E5-B26B-F9E8E8ED4DB4}"/>
                </a:ext>
              </a:extLst>
            </p:cNvPr>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0;p48">
              <a:extLst>
                <a:ext uri="{FF2B5EF4-FFF2-40B4-BE49-F238E27FC236}">
                  <a16:creationId xmlns:a16="http://schemas.microsoft.com/office/drawing/2014/main" id="{320515D6-AAF1-409E-B1D0-9B0666455A71}"/>
                </a:ext>
              </a:extLst>
            </p:cNvPr>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1;p48">
              <a:extLst>
                <a:ext uri="{FF2B5EF4-FFF2-40B4-BE49-F238E27FC236}">
                  <a16:creationId xmlns:a16="http://schemas.microsoft.com/office/drawing/2014/main" id="{861ECBFE-BAB6-442F-845A-A65EA5D0A943}"/>
                </a:ext>
              </a:extLst>
            </p:cNvPr>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12;p48">
              <a:extLst>
                <a:ext uri="{FF2B5EF4-FFF2-40B4-BE49-F238E27FC236}">
                  <a16:creationId xmlns:a16="http://schemas.microsoft.com/office/drawing/2014/main" id="{E5E8647E-0A94-4931-AEE8-E2B3F7DA3964}"/>
                </a:ext>
              </a:extLst>
            </p:cNvPr>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507;p19">
            <a:extLst>
              <a:ext uri="{FF2B5EF4-FFF2-40B4-BE49-F238E27FC236}">
                <a16:creationId xmlns:a16="http://schemas.microsoft.com/office/drawing/2014/main" id="{1689AAFE-34E9-44DF-91EC-A2475DBF4A7A}"/>
              </a:ext>
            </a:extLst>
          </p:cNvPr>
          <p:cNvSpPr txBox="1">
            <a:spLocks/>
          </p:cNvSpPr>
          <p:nvPr/>
        </p:nvSpPr>
        <p:spPr>
          <a:xfrm>
            <a:off x="2151022" y="1485409"/>
            <a:ext cx="48048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lgn="ctr">
              <a:buFont typeface="Source Sans Pro"/>
              <a:buNone/>
            </a:pPr>
            <a:r>
              <a:rPr lang="en-US" sz="1800" dirty="0"/>
              <a:t>Turns out we need</a:t>
            </a:r>
          </a:p>
        </p:txBody>
      </p:sp>
    </p:spTree>
    <p:extLst>
      <p:ext uri="{BB962C8B-B14F-4D97-AF65-F5344CB8AC3E}">
        <p14:creationId xmlns:p14="http://schemas.microsoft.com/office/powerpoint/2010/main" val="89382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040610" y="3015651"/>
            <a:ext cx="6966011"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000"/>
              <a:t>WHAT HAVE WE </a:t>
            </a:r>
            <a:r>
              <a:rPr lang="en" sz="5000">
                <a:solidFill>
                  <a:schemeClr val="accent2"/>
                </a:solidFill>
              </a:rPr>
              <a:t>LEARNED?</a:t>
            </a:r>
            <a:endParaRPr sz="5000">
              <a:solidFill>
                <a:schemeClr val="accent2"/>
              </a:solidFill>
            </a:endParaRPr>
          </a:p>
        </p:txBody>
      </p:sp>
      <p:sp>
        <p:nvSpPr>
          <p:cNvPr id="486" name="Google Shape;486;p16"/>
          <p:cNvSpPr txBox="1">
            <a:spLocks noGrp="1"/>
          </p:cNvSpPr>
          <p:nvPr>
            <p:ph type="subTitle" idx="1"/>
          </p:nvPr>
        </p:nvSpPr>
        <p:spPr>
          <a:xfrm>
            <a:off x="1963119" y="4041400"/>
            <a:ext cx="663844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tx1"/>
                </a:solidFill>
              </a:rPr>
              <a:t>Gaining a new understanding of what it means to model…</a:t>
            </a:r>
            <a:endParaRPr>
              <a:solidFill>
                <a:schemeClr val="tx1"/>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59980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2"/>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THE </a:t>
            </a:r>
            <a:r>
              <a:rPr lang="en-US" dirty="0">
                <a:solidFill>
                  <a:schemeClr val="accent2"/>
                </a:solidFill>
              </a:rPr>
              <a:t>NFL</a:t>
            </a:r>
            <a:r>
              <a:rPr lang="en-US" dirty="0"/>
              <a:t> STANDARD…</a:t>
            </a:r>
            <a:r>
              <a:rPr lang="en-US" sz="800" dirty="0"/>
              <a:t> and other stats</a:t>
            </a:r>
            <a:endParaRPr dirty="0"/>
          </a:p>
        </p:txBody>
      </p:sp>
      <p:sp>
        <p:nvSpPr>
          <p:cNvPr id="541" name="Google Shape;541;p22"/>
          <p:cNvSpPr txBox="1">
            <a:spLocks noGrp="1"/>
          </p:cNvSpPr>
          <p:nvPr>
            <p:ph type="body" idx="1"/>
          </p:nvPr>
        </p:nvSpPr>
        <p:spPr>
          <a:xfrm>
            <a:off x="876927" y="1641300"/>
            <a:ext cx="2580300" cy="2470500"/>
          </a:xfrm>
          <a:prstGeom prst="rect">
            <a:avLst/>
          </a:prstGeom>
        </p:spPr>
        <p:txBody>
          <a:bodyPr spcFirstLastPara="1" wrap="square" lIns="91425" tIns="91425" rIns="91425" bIns="91425" anchor="ctr" anchorCtr="0">
            <a:noAutofit/>
          </a:bodyPr>
          <a:lstStyle/>
          <a:p>
            <a:pPr marL="285750" lvl="0" indent="-285750" rtl="0">
              <a:spcBef>
                <a:spcPts val="600"/>
              </a:spcBef>
              <a:spcAft>
                <a:spcPts val="0"/>
              </a:spcAft>
              <a:buFont typeface="Arial" panose="020B0604020202020204" pitchFamily="34" charset="0"/>
              <a:buChar char="•"/>
            </a:pPr>
            <a:r>
              <a:rPr lang="en" sz="1800" dirty="0"/>
              <a:t>Pro Football Focus</a:t>
            </a:r>
          </a:p>
          <a:p>
            <a:pPr marL="285750" lvl="0" indent="-285750" rtl="0">
              <a:spcBef>
                <a:spcPts val="600"/>
              </a:spcBef>
              <a:spcAft>
                <a:spcPts val="0"/>
              </a:spcAft>
              <a:buFont typeface="Arial" panose="020B0604020202020204" pitchFamily="34" charset="0"/>
              <a:buChar char="•"/>
            </a:pPr>
            <a:r>
              <a:rPr lang="en" sz="1800" dirty="0"/>
              <a:t>W</a:t>
            </a:r>
            <a:r>
              <a:rPr lang="en-US" sz="1800" dirty="0"/>
              <a:t>h</a:t>
            </a:r>
            <a:r>
              <a:rPr lang="en" sz="1800" dirty="0"/>
              <a:t>y we use it</a:t>
            </a:r>
          </a:p>
          <a:p>
            <a:pPr marL="285750" lvl="0" indent="-285750" rtl="0">
              <a:spcBef>
                <a:spcPts val="600"/>
              </a:spcBef>
              <a:spcAft>
                <a:spcPts val="0"/>
              </a:spcAft>
              <a:buFont typeface="Arial" panose="020B0604020202020204" pitchFamily="34" charset="0"/>
              <a:buChar char="•"/>
            </a:pPr>
            <a:r>
              <a:rPr lang="en" sz="1800" dirty="0"/>
              <a:t>Average Grades</a:t>
            </a:r>
          </a:p>
        </p:txBody>
      </p:sp>
      <p:sp>
        <p:nvSpPr>
          <p:cNvPr id="544" name="Google Shape;544;p2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8" name="Picture 7" descr="Table&#10;&#10;Description automatically generated">
            <a:extLst>
              <a:ext uri="{FF2B5EF4-FFF2-40B4-BE49-F238E27FC236}">
                <a16:creationId xmlns:a16="http://schemas.microsoft.com/office/drawing/2014/main" id="{BC4C9D1F-F082-42C5-995F-52DD32E7D235}"/>
              </a:ext>
            </a:extLst>
          </p:cNvPr>
          <p:cNvPicPr>
            <a:picLocks noChangeAspect="1"/>
          </p:cNvPicPr>
          <p:nvPr/>
        </p:nvPicPr>
        <p:blipFill>
          <a:blip r:embed="rId3"/>
          <a:stretch>
            <a:fillRect/>
          </a:stretch>
        </p:blipFill>
        <p:spPr>
          <a:xfrm>
            <a:off x="4468678" y="1371876"/>
            <a:ext cx="4163878" cy="3009348"/>
          </a:xfrm>
          <a:prstGeom prst="rect">
            <a:avLst/>
          </a:prstGeom>
        </p:spPr>
      </p:pic>
    </p:spTree>
    <p:extLst>
      <p:ext uri="{BB962C8B-B14F-4D97-AF65-F5344CB8AC3E}">
        <p14:creationId xmlns:p14="http://schemas.microsoft.com/office/powerpoint/2010/main" val="230424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D04B-7D82-4701-9E54-C4598CADCEB5}"/>
              </a:ext>
            </a:extLst>
          </p:cNvPr>
          <p:cNvSpPr>
            <a:spLocks noGrp="1"/>
          </p:cNvSpPr>
          <p:nvPr>
            <p:ph type="title"/>
          </p:nvPr>
        </p:nvSpPr>
        <p:spPr>
          <a:xfrm>
            <a:off x="3346665" y="520471"/>
            <a:ext cx="5037918" cy="715800"/>
          </a:xfrm>
        </p:spPr>
        <p:txBody>
          <a:bodyPr/>
          <a:lstStyle/>
          <a:p>
            <a:r>
              <a:rPr lang="en-US" dirty="0"/>
              <a:t>FINDING OUR</a:t>
            </a:r>
            <a:r>
              <a:rPr lang="en-US" dirty="0">
                <a:solidFill>
                  <a:schemeClr val="accent2"/>
                </a:solidFill>
              </a:rPr>
              <a:t> PROGRAM</a:t>
            </a:r>
          </a:p>
        </p:txBody>
      </p:sp>
      <p:sp>
        <p:nvSpPr>
          <p:cNvPr id="3" name="Text Placeholder 2">
            <a:extLst>
              <a:ext uri="{FF2B5EF4-FFF2-40B4-BE49-F238E27FC236}">
                <a16:creationId xmlns:a16="http://schemas.microsoft.com/office/drawing/2014/main" id="{BDFB7832-F0AC-4AE8-82AC-C10738355FCF}"/>
              </a:ext>
            </a:extLst>
          </p:cNvPr>
          <p:cNvSpPr>
            <a:spLocks noGrp="1"/>
          </p:cNvSpPr>
          <p:nvPr>
            <p:ph type="body" idx="1"/>
          </p:nvPr>
        </p:nvSpPr>
        <p:spPr>
          <a:xfrm>
            <a:off x="3781586" y="1871476"/>
            <a:ext cx="5411908" cy="1922100"/>
          </a:xfrm>
        </p:spPr>
        <p:txBody>
          <a:bodyPr/>
          <a:lstStyle/>
          <a:p>
            <a:pPr>
              <a:buFont typeface="Arial" panose="020B0604020202020204" pitchFamily="34" charset="0"/>
              <a:buChar char="•"/>
            </a:pPr>
            <a:r>
              <a:rPr lang="en-US" dirty="0">
                <a:solidFill>
                  <a:schemeClr val="tx1"/>
                </a:solidFill>
              </a:rPr>
              <a:t>Stata vs. IBM SPSS</a:t>
            </a:r>
          </a:p>
          <a:p>
            <a:pPr>
              <a:buFont typeface="Arial" panose="020B0604020202020204" pitchFamily="34" charset="0"/>
              <a:buChar char="•"/>
            </a:pPr>
            <a:r>
              <a:rPr lang="en-US" dirty="0">
                <a:solidFill>
                  <a:schemeClr val="tx1"/>
                </a:solidFill>
              </a:rPr>
              <a:t>Not coding dependent</a:t>
            </a:r>
          </a:p>
          <a:p>
            <a:pPr>
              <a:buFont typeface="Arial" panose="020B0604020202020204" pitchFamily="34" charset="0"/>
              <a:buChar char="•"/>
            </a:pPr>
            <a:r>
              <a:rPr lang="en-US" dirty="0">
                <a:solidFill>
                  <a:schemeClr val="tx1"/>
                </a:solidFill>
              </a:rPr>
              <a:t>Plenty of capabilities</a:t>
            </a:r>
          </a:p>
        </p:txBody>
      </p:sp>
      <p:sp>
        <p:nvSpPr>
          <p:cNvPr id="4" name="Slide Number Placeholder 3">
            <a:extLst>
              <a:ext uri="{FF2B5EF4-FFF2-40B4-BE49-F238E27FC236}">
                <a16:creationId xmlns:a16="http://schemas.microsoft.com/office/drawing/2014/main" id="{A6D4F4AD-94DB-4E44-B99E-F7EB495103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7" name="Google Shape;3892;p18">
            <a:extLst>
              <a:ext uri="{FF2B5EF4-FFF2-40B4-BE49-F238E27FC236}">
                <a16:creationId xmlns:a16="http://schemas.microsoft.com/office/drawing/2014/main" id="{F4E982D5-1A38-4582-8E37-5305DE9229E1}"/>
              </a:ext>
            </a:extLst>
          </p:cNvPr>
          <p:cNvPicPr preferRelativeResize="0"/>
          <p:nvPr/>
        </p:nvPicPr>
        <p:blipFill rotWithShape="1">
          <a:blip r:embed="rId3">
            <a:alphaModFix/>
          </a:blip>
          <a:srcRect l="9342" r="56821"/>
          <a:stretch/>
        </p:blipFill>
        <p:spPr>
          <a:xfrm>
            <a:off x="-41329" y="0"/>
            <a:ext cx="3094026" cy="5197099"/>
          </a:xfrm>
          <a:prstGeom prst="rect">
            <a:avLst/>
          </a:prstGeom>
          <a:noFill/>
          <a:ln>
            <a:noFill/>
          </a:ln>
        </p:spPr>
      </p:pic>
      <p:cxnSp>
        <p:nvCxnSpPr>
          <p:cNvPr id="8" name="Straight Connector 7">
            <a:extLst>
              <a:ext uri="{FF2B5EF4-FFF2-40B4-BE49-F238E27FC236}">
                <a16:creationId xmlns:a16="http://schemas.microsoft.com/office/drawing/2014/main" id="{7D03A577-874B-4847-A794-9E84BB624F13}"/>
              </a:ext>
            </a:extLst>
          </p:cNvPr>
          <p:cNvCxnSpPr/>
          <p:nvPr/>
        </p:nvCxnSpPr>
        <p:spPr>
          <a:xfrm>
            <a:off x="3052697" y="0"/>
            <a:ext cx="0" cy="5197099"/>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702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4"/>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MODELING WITH </a:t>
            </a:r>
            <a:r>
              <a:rPr lang="en-US" dirty="0">
                <a:solidFill>
                  <a:schemeClr val="accent2"/>
                </a:solidFill>
              </a:rPr>
              <a:t>CATEGORIES </a:t>
            </a:r>
            <a:endParaRPr dirty="0"/>
          </a:p>
        </p:txBody>
      </p:sp>
      <p:sp>
        <p:nvSpPr>
          <p:cNvPr id="889" name="Google Shape;889;p4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890" name="Google Shape;890;p44"/>
          <p:cNvGrpSpPr/>
          <p:nvPr/>
        </p:nvGrpSpPr>
        <p:grpSpPr>
          <a:xfrm>
            <a:off x="1517897" y="1537382"/>
            <a:ext cx="2964755" cy="2665372"/>
            <a:chOff x="3778727" y="4460423"/>
            <a:chExt cx="720160" cy="647438"/>
          </a:xfrm>
        </p:grpSpPr>
        <p:sp>
          <p:nvSpPr>
            <p:cNvPr id="891" name="Google Shape;891;p4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US" sz="1200" b="1" dirty="0">
                  <a:solidFill>
                    <a:schemeClr val="lt1"/>
                  </a:solidFill>
                  <a:latin typeface="Source Sans Pro"/>
                  <a:ea typeface="Source Sans Pro"/>
                  <a:cs typeface="Source Sans Pro"/>
                  <a:sym typeface="Source Sans Pro"/>
                </a:rPr>
                <a:t>WININING</a:t>
              </a:r>
              <a:endParaRPr sz="1200" b="1" i="0" u="none" strike="noStrike" cap="none" dirty="0">
                <a:solidFill>
                  <a:schemeClr val="lt1"/>
                </a:solidFill>
                <a:latin typeface="Source Sans Pro"/>
                <a:ea typeface="Source Sans Pro"/>
                <a:cs typeface="Source Sans Pro"/>
                <a:sym typeface="Source Sans Pro"/>
              </a:endParaRPr>
            </a:p>
          </p:txBody>
        </p:sp>
        <p:sp>
          <p:nvSpPr>
            <p:cNvPr id="892" name="Google Shape;892;p4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Source Sans Pro"/>
                  <a:ea typeface="Source Sans Pro"/>
                  <a:cs typeface="Source Sans Pro"/>
                  <a:sym typeface="Source Sans Pro"/>
                </a:rPr>
                <a:t>$$$</a:t>
              </a:r>
              <a:endParaRPr sz="1200" b="1" i="0" u="none" strike="noStrike" cap="none" dirty="0">
                <a:solidFill>
                  <a:schemeClr val="lt1"/>
                </a:solidFill>
                <a:latin typeface="Source Sans Pro"/>
                <a:ea typeface="Source Sans Pro"/>
                <a:cs typeface="Source Sans Pro"/>
                <a:sym typeface="Source Sans Pro"/>
              </a:endParaRPr>
            </a:p>
          </p:txBody>
        </p:sp>
        <p:sp>
          <p:nvSpPr>
            <p:cNvPr id="893" name="Google Shape;893;p44"/>
            <p:cNvSpPr/>
            <p:nvPr/>
          </p:nvSpPr>
          <p:spPr>
            <a:xfrm>
              <a:off x="3780312" y="4519014"/>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i="0" u="none" strike="noStrike" cap="none" dirty="0">
                  <a:solidFill>
                    <a:schemeClr val="lt1"/>
                  </a:solidFill>
                  <a:latin typeface="Source Sans Pro"/>
                  <a:ea typeface="Source Sans Pro"/>
                  <a:cs typeface="Source Sans Pro"/>
                  <a:sym typeface="Source Sans Pro"/>
                </a:rPr>
                <a:t>ACCURACY</a:t>
              </a:r>
              <a:endParaRPr sz="1200" b="1" i="0" u="none" strike="noStrike" cap="none" dirty="0">
                <a:solidFill>
                  <a:schemeClr val="lt1"/>
                </a:solidFill>
                <a:latin typeface="Source Sans Pro"/>
                <a:ea typeface="Source Sans Pro"/>
                <a:cs typeface="Source Sans Pro"/>
                <a:sym typeface="Source Sans Pro"/>
              </a:endParaRPr>
            </a:p>
          </p:txBody>
        </p:sp>
        <p:sp>
          <p:nvSpPr>
            <p:cNvPr id="894" name="Google Shape;894;p4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i="0" u="none" strike="noStrike" cap="none" dirty="0">
                  <a:solidFill>
                    <a:schemeClr val="lt1"/>
                  </a:solidFill>
                  <a:latin typeface="Source Sans Pro"/>
                  <a:ea typeface="Source Sans Pro"/>
                  <a:cs typeface="Source Sans Pro"/>
                  <a:sym typeface="Source Sans Pro"/>
                </a:rPr>
                <a:t>ATHLETICISM</a:t>
              </a:r>
              <a:endParaRPr sz="1200" b="1" i="0" u="none" strike="noStrike" cap="none" dirty="0">
                <a:solidFill>
                  <a:schemeClr val="lt1"/>
                </a:solidFill>
                <a:latin typeface="Source Sans Pro"/>
                <a:ea typeface="Source Sans Pro"/>
                <a:cs typeface="Source Sans Pro"/>
                <a:sym typeface="Source Sans Pro"/>
              </a:endParaRPr>
            </a:p>
          </p:txBody>
        </p:sp>
        <p:sp>
          <p:nvSpPr>
            <p:cNvPr id="895" name="Google Shape;895;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Source Sans Pro"/>
                  <a:ea typeface="Source Sans Pro"/>
                  <a:cs typeface="Source Sans Pro"/>
                  <a:sym typeface="Source Sans Pro"/>
                </a:rPr>
                <a:t>INTELLIGENCE</a:t>
              </a:r>
              <a:endParaRPr sz="1200" b="1" i="0" u="none" strike="noStrike" cap="none" dirty="0">
                <a:solidFill>
                  <a:schemeClr val="lt1"/>
                </a:solidFill>
                <a:latin typeface="Source Sans Pro"/>
                <a:ea typeface="Source Sans Pro"/>
                <a:cs typeface="Source Sans Pro"/>
                <a:sym typeface="Source Sans Pro"/>
              </a:endParaRPr>
            </a:p>
          </p:txBody>
        </p:sp>
        <p:sp>
          <p:nvSpPr>
            <p:cNvPr id="896" name="Google Shape;896;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Source Sans Pro"/>
                  <a:ea typeface="Source Sans Pro"/>
                  <a:cs typeface="Source Sans Pro"/>
                  <a:sym typeface="Source Sans Pro"/>
                </a:rPr>
                <a:t>STRENGTH</a:t>
              </a:r>
              <a:endParaRPr sz="1200" b="1" i="0" u="none" strike="noStrike" cap="none" dirty="0">
                <a:solidFill>
                  <a:schemeClr val="lt1"/>
                </a:solidFill>
                <a:latin typeface="Source Sans Pro"/>
                <a:ea typeface="Source Sans Pro"/>
                <a:cs typeface="Source Sans Pro"/>
                <a:sym typeface="Source Sans Pro"/>
              </a:endParaRPr>
            </a:p>
          </p:txBody>
        </p:sp>
        <p:sp>
          <p:nvSpPr>
            <p:cNvPr id="897" name="Google Shape;897;p44"/>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Source Sans Pro"/>
                <a:ea typeface="Source Sans Pro"/>
                <a:cs typeface="Source Sans Pro"/>
                <a:sym typeface="Source Sans Pro"/>
              </a:endParaRPr>
            </a:p>
          </p:txBody>
        </p:sp>
      </p:grpSp>
      <p:cxnSp>
        <p:nvCxnSpPr>
          <p:cNvPr id="898" name="Google Shape;898;p44"/>
          <p:cNvCxnSpPr>
            <a:cxnSpLocks/>
          </p:cNvCxnSpPr>
          <p:nvPr/>
        </p:nvCxnSpPr>
        <p:spPr>
          <a:xfrm>
            <a:off x="4417162" y="1978841"/>
            <a:ext cx="868500" cy="0"/>
          </a:xfrm>
          <a:prstGeom prst="straightConnector1">
            <a:avLst/>
          </a:prstGeom>
          <a:noFill/>
          <a:ln w="9525" cap="flat" cmpd="sng">
            <a:solidFill>
              <a:schemeClr val="accent1"/>
            </a:solidFill>
            <a:prstDash val="solid"/>
            <a:round/>
            <a:headEnd type="oval" w="med" len="med"/>
            <a:tailEnd type="oval" w="med" len="med"/>
          </a:ln>
        </p:spPr>
      </p:cxnSp>
      <p:sp>
        <p:nvSpPr>
          <p:cNvPr id="899" name="Google Shape;899;p44"/>
          <p:cNvSpPr txBox="1"/>
          <p:nvPr/>
        </p:nvSpPr>
        <p:spPr>
          <a:xfrm>
            <a:off x="5336208" y="1837471"/>
            <a:ext cx="2289900" cy="282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Source Sans Pro"/>
                <a:ea typeface="Source Sans Pro"/>
                <a:cs typeface="Source Sans Pro"/>
                <a:sym typeface="Source Sans Pro"/>
              </a:rPr>
              <a:t>Completion %</a:t>
            </a:r>
            <a:endParaRPr sz="1000" dirty="0">
              <a:solidFill>
                <a:schemeClr val="dk2"/>
              </a:solidFill>
              <a:latin typeface="Source Sans Pro"/>
              <a:ea typeface="Source Sans Pro"/>
              <a:cs typeface="Source Sans Pro"/>
              <a:sym typeface="Source Sans Pro"/>
            </a:endParaRPr>
          </a:p>
        </p:txBody>
      </p:sp>
      <p:cxnSp>
        <p:nvCxnSpPr>
          <p:cNvPr id="900" name="Google Shape;900;p44"/>
          <p:cNvCxnSpPr>
            <a:cxnSpLocks/>
          </p:cNvCxnSpPr>
          <p:nvPr/>
        </p:nvCxnSpPr>
        <p:spPr>
          <a:xfrm>
            <a:off x="4289248" y="2374581"/>
            <a:ext cx="996300" cy="0"/>
          </a:xfrm>
          <a:prstGeom prst="straightConnector1">
            <a:avLst/>
          </a:prstGeom>
          <a:noFill/>
          <a:ln w="9525" cap="flat" cmpd="sng">
            <a:solidFill>
              <a:schemeClr val="accent2"/>
            </a:solidFill>
            <a:prstDash val="solid"/>
            <a:round/>
            <a:headEnd type="oval" w="med" len="med"/>
            <a:tailEnd type="oval" w="med" len="med"/>
          </a:ln>
        </p:spPr>
      </p:cxnSp>
      <p:sp>
        <p:nvSpPr>
          <p:cNvPr id="901" name="Google Shape;901;p44"/>
          <p:cNvSpPr txBox="1"/>
          <p:nvPr/>
        </p:nvSpPr>
        <p:spPr>
          <a:xfrm>
            <a:off x="5336208" y="2233203"/>
            <a:ext cx="2289900" cy="282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Source Sans Pro"/>
                <a:ea typeface="Source Sans Pro"/>
                <a:cs typeface="Source Sans Pro"/>
                <a:sym typeface="Source Sans Pro"/>
              </a:rPr>
              <a:t>Turnover Rate</a:t>
            </a:r>
            <a:endParaRPr sz="1000" dirty="0">
              <a:solidFill>
                <a:schemeClr val="dk2"/>
              </a:solidFill>
              <a:latin typeface="Source Sans Pro"/>
              <a:ea typeface="Source Sans Pro"/>
              <a:cs typeface="Source Sans Pro"/>
              <a:sym typeface="Source Sans Pro"/>
            </a:endParaRPr>
          </a:p>
        </p:txBody>
      </p:sp>
      <p:cxnSp>
        <p:nvCxnSpPr>
          <p:cNvPr id="902" name="Google Shape;902;p44"/>
          <p:cNvCxnSpPr>
            <a:cxnSpLocks/>
          </p:cNvCxnSpPr>
          <p:nvPr/>
        </p:nvCxnSpPr>
        <p:spPr>
          <a:xfrm>
            <a:off x="4107472" y="2770320"/>
            <a:ext cx="1178100" cy="0"/>
          </a:xfrm>
          <a:prstGeom prst="straightConnector1">
            <a:avLst/>
          </a:prstGeom>
          <a:noFill/>
          <a:ln w="9525" cap="flat" cmpd="sng">
            <a:solidFill>
              <a:schemeClr val="accent3"/>
            </a:solidFill>
            <a:prstDash val="solid"/>
            <a:round/>
            <a:headEnd type="oval" w="med" len="med"/>
            <a:tailEnd type="oval" w="med" len="med"/>
          </a:ln>
        </p:spPr>
      </p:cxnSp>
      <p:sp>
        <p:nvSpPr>
          <p:cNvPr id="903" name="Google Shape;903;p44"/>
          <p:cNvSpPr txBox="1"/>
          <p:nvPr/>
        </p:nvSpPr>
        <p:spPr>
          <a:xfrm>
            <a:off x="5336208" y="2628934"/>
            <a:ext cx="2289900" cy="282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Source Sans Pro"/>
                <a:ea typeface="Source Sans Pro"/>
                <a:cs typeface="Source Sans Pro"/>
                <a:sym typeface="Source Sans Pro"/>
              </a:rPr>
              <a:t>Rushing Yards/TDs</a:t>
            </a:r>
            <a:endParaRPr sz="1000" dirty="0">
              <a:solidFill>
                <a:schemeClr val="dk2"/>
              </a:solidFill>
              <a:latin typeface="Source Sans Pro"/>
              <a:ea typeface="Source Sans Pro"/>
              <a:cs typeface="Source Sans Pro"/>
              <a:sym typeface="Source Sans Pro"/>
            </a:endParaRPr>
          </a:p>
        </p:txBody>
      </p:sp>
      <p:cxnSp>
        <p:nvCxnSpPr>
          <p:cNvPr id="904" name="Google Shape;904;p44"/>
          <p:cNvCxnSpPr>
            <a:cxnSpLocks/>
          </p:cNvCxnSpPr>
          <p:nvPr/>
        </p:nvCxnSpPr>
        <p:spPr>
          <a:xfrm>
            <a:off x="3952627" y="3166039"/>
            <a:ext cx="1332900" cy="0"/>
          </a:xfrm>
          <a:prstGeom prst="straightConnector1">
            <a:avLst/>
          </a:prstGeom>
          <a:noFill/>
          <a:ln w="9525" cap="flat" cmpd="sng">
            <a:solidFill>
              <a:schemeClr val="accent4"/>
            </a:solidFill>
            <a:prstDash val="solid"/>
            <a:round/>
            <a:headEnd type="oval" w="med" len="med"/>
            <a:tailEnd type="oval" w="med" len="med"/>
          </a:ln>
        </p:spPr>
      </p:cxnSp>
      <p:sp>
        <p:nvSpPr>
          <p:cNvPr id="905" name="Google Shape;905;p44"/>
          <p:cNvSpPr txBox="1"/>
          <p:nvPr/>
        </p:nvSpPr>
        <p:spPr>
          <a:xfrm>
            <a:off x="5336208" y="3024666"/>
            <a:ext cx="2289900" cy="282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Source Sans Pro"/>
                <a:ea typeface="Source Sans Pro"/>
                <a:cs typeface="Source Sans Pro"/>
                <a:sym typeface="Source Sans Pro"/>
              </a:rPr>
              <a:t>Deep Ball %</a:t>
            </a:r>
            <a:endParaRPr sz="1000" dirty="0">
              <a:solidFill>
                <a:schemeClr val="dk2"/>
              </a:solidFill>
              <a:latin typeface="Source Sans Pro"/>
              <a:ea typeface="Source Sans Pro"/>
              <a:cs typeface="Source Sans Pro"/>
              <a:sym typeface="Source Sans Pro"/>
            </a:endParaRPr>
          </a:p>
        </p:txBody>
      </p:sp>
      <p:cxnSp>
        <p:nvCxnSpPr>
          <p:cNvPr id="906" name="Google Shape;906;p44"/>
          <p:cNvCxnSpPr>
            <a:cxnSpLocks/>
          </p:cNvCxnSpPr>
          <p:nvPr/>
        </p:nvCxnSpPr>
        <p:spPr>
          <a:xfrm>
            <a:off x="3784307" y="3561779"/>
            <a:ext cx="1501200" cy="0"/>
          </a:xfrm>
          <a:prstGeom prst="straightConnector1">
            <a:avLst/>
          </a:prstGeom>
          <a:noFill/>
          <a:ln w="9525" cap="flat" cmpd="sng">
            <a:solidFill>
              <a:schemeClr val="accent5"/>
            </a:solidFill>
            <a:prstDash val="solid"/>
            <a:round/>
            <a:headEnd type="oval" w="med" len="med"/>
            <a:tailEnd type="oval" w="med" len="med"/>
          </a:ln>
        </p:spPr>
      </p:cxnSp>
      <p:sp>
        <p:nvSpPr>
          <p:cNvPr id="907" name="Google Shape;907;p44"/>
          <p:cNvSpPr txBox="1"/>
          <p:nvPr/>
        </p:nvSpPr>
        <p:spPr>
          <a:xfrm>
            <a:off x="5336208" y="3420397"/>
            <a:ext cx="2289900" cy="282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000" dirty="0">
                <a:solidFill>
                  <a:schemeClr val="dk2"/>
                </a:solidFill>
                <a:latin typeface="Source Sans Pro"/>
                <a:ea typeface="Source Sans Pro"/>
                <a:cs typeface="Source Sans Pro"/>
                <a:sym typeface="Source Sans Pro"/>
              </a:rPr>
              <a:t>Accolades, Wins, etc.</a:t>
            </a:r>
            <a:endParaRPr sz="1000" dirty="0">
              <a:solidFill>
                <a:schemeClr val="dk2"/>
              </a:solidFill>
              <a:latin typeface="Source Sans Pro"/>
              <a:ea typeface="Source Sans Pro"/>
              <a:cs typeface="Source Sans Pro"/>
              <a:sym typeface="Source Sans Pro"/>
            </a:endParaRPr>
          </a:p>
        </p:txBody>
      </p:sp>
      <p:cxnSp>
        <p:nvCxnSpPr>
          <p:cNvPr id="908" name="Google Shape;908;p44"/>
          <p:cNvCxnSpPr>
            <a:cxnSpLocks/>
          </p:cNvCxnSpPr>
          <p:nvPr/>
        </p:nvCxnSpPr>
        <p:spPr>
          <a:xfrm>
            <a:off x="3609269" y="3957498"/>
            <a:ext cx="1669200" cy="0"/>
          </a:xfrm>
          <a:prstGeom prst="straightConnector1">
            <a:avLst/>
          </a:prstGeom>
          <a:noFill/>
          <a:ln w="9525" cap="flat" cmpd="sng">
            <a:solidFill>
              <a:schemeClr val="accent6"/>
            </a:solidFill>
            <a:prstDash val="solid"/>
            <a:round/>
            <a:headEnd type="oval" w="med" len="med"/>
            <a:tailEnd type="oval" w="med" len="med"/>
          </a:ln>
        </p:spPr>
      </p:cxnSp>
      <p:sp>
        <p:nvSpPr>
          <p:cNvPr id="909" name="Google Shape;909;p44"/>
          <p:cNvSpPr txBox="1"/>
          <p:nvPr/>
        </p:nvSpPr>
        <p:spPr>
          <a:xfrm>
            <a:off x="5336208" y="3816129"/>
            <a:ext cx="2289900" cy="282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dk2"/>
                </a:solidFill>
                <a:latin typeface="Source Sans Pro"/>
                <a:ea typeface="Source Sans Pro"/>
                <a:cs typeface="Source Sans Pro"/>
                <a:sym typeface="Source Sans Pro"/>
              </a:rPr>
              <a:t>*</a:t>
            </a:r>
            <a:r>
              <a:rPr lang="en" sz="1000" b="1" dirty="0">
                <a:solidFill>
                  <a:schemeClr val="dk2"/>
                </a:solidFill>
                <a:latin typeface="Source Sans Pro"/>
                <a:ea typeface="Source Sans Pro"/>
                <a:cs typeface="Source Sans Pro"/>
                <a:sym typeface="Source Sans Pro"/>
              </a:rPr>
              <a:t>Contract Data!</a:t>
            </a:r>
            <a:endParaRPr sz="1000" b="1" dirty="0">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71881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040610" y="3015651"/>
            <a:ext cx="6966011"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000"/>
              <a:t>SPRING </a:t>
            </a:r>
            <a:r>
              <a:rPr lang="en" sz="5000">
                <a:solidFill>
                  <a:schemeClr val="accent2"/>
                </a:solidFill>
              </a:rPr>
              <a:t>PLANS</a:t>
            </a:r>
            <a:endParaRPr sz="5000">
              <a:solidFill>
                <a:schemeClr val="accent2"/>
              </a:solidFill>
            </a:endParaRPr>
          </a:p>
        </p:txBody>
      </p:sp>
      <p:sp>
        <p:nvSpPr>
          <p:cNvPr id="486" name="Google Shape;486;p16"/>
          <p:cNvSpPr txBox="1">
            <a:spLocks noGrp="1"/>
          </p:cNvSpPr>
          <p:nvPr>
            <p:ph type="subTitle" idx="1"/>
          </p:nvPr>
        </p:nvSpPr>
        <p:spPr>
          <a:xfrm>
            <a:off x="2288584" y="4041400"/>
            <a:ext cx="663844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tx1"/>
                </a:solidFill>
              </a:rPr>
              <a:t>Our goals for the upcoming months…</a:t>
            </a:r>
            <a:endParaRPr>
              <a:solidFill>
                <a:schemeClr val="tx1"/>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67213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218D-A43E-EF47-B358-3DC6F0D58754}"/>
              </a:ext>
            </a:extLst>
          </p:cNvPr>
          <p:cNvSpPr>
            <a:spLocks noGrp="1"/>
          </p:cNvSpPr>
          <p:nvPr>
            <p:ph type="title"/>
          </p:nvPr>
        </p:nvSpPr>
        <p:spPr/>
        <p:txBody>
          <a:bodyPr/>
          <a:lstStyle/>
          <a:p>
            <a:r>
              <a:rPr lang="en-US" dirty="0"/>
              <a:t>PLANNING OUR </a:t>
            </a:r>
            <a:r>
              <a:rPr lang="en-US" dirty="0">
                <a:solidFill>
                  <a:schemeClr val="accent2"/>
                </a:solidFill>
              </a:rPr>
              <a:t>UPCOMING MONTHS</a:t>
            </a:r>
          </a:p>
        </p:txBody>
      </p:sp>
      <p:sp>
        <p:nvSpPr>
          <p:cNvPr id="3" name="Text Placeholder 2">
            <a:extLst>
              <a:ext uri="{FF2B5EF4-FFF2-40B4-BE49-F238E27FC236}">
                <a16:creationId xmlns:a16="http://schemas.microsoft.com/office/drawing/2014/main" id="{F3171115-01DB-3149-9B5E-815BC2DD47F3}"/>
              </a:ext>
            </a:extLst>
          </p:cNvPr>
          <p:cNvSpPr>
            <a:spLocks noGrp="1"/>
          </p:cNvSpPr>
          <p:nvPr>
            <p:ph type="body" idx="1"/>
          </p:nvPr>
        </p:nvSpPr>
        <p:spPr/>
        <p:txBody>
          <a:bodyPr/>
          <a:lstStyle/>
          <a:p>
            <a:pPr marL="127000" indent="0">
              <a:buNone/>
            </a:pPr>
            <a:r>
              <a:rPr lang="en-US" dirty="0"/>
              <a:t>PRESENT  </a:t>
            </a:r>
            <a:r>
              <a:rPr lang="en-US" dirty="0">
                <a:sym typeface="Wingdings" pitchFamily="2" charset="2"/>
              </a:rPr>
              <a:t>  March 15</a:t>
            </a:r>
          </a:p>
          <a:p>
            <a:pPr>
              <a:buFont typeface="Arial" panose="020B0604020202020204" pitchFamily="34" charset="0"/>
              <a:buChar char="•"/>
            </a:pPr>
            <a:r>
              <a:rPr lang="en-US" sz="1200" dirty="0">
                <a:sym typeface="Wingdings" pitchFamily="2" charset="2"/>
              </a:rPr>
              <a:t>Watch the Super Bowl</a:t>
            </a:r>
          </a:p>
          <a:p>
            <a:pPr>
              <a:buFont typeface="Arial" panose="020B0604020202020204" pitchFamily="34" charset="0"/>
              <a:buChar char="•"/>
            </a:pPr>
            <a:r>
              <a:rPr lang="en-US" sz="1200" dirty="0">
                <a:sym typeface="Wingdings" pitchFamily="2" charset="2"/>
              </a:rPr>
              <a:t>Create a SoS statistic</a:t>
            </a:r>
          </a:p>
          <a:p>
            <a:pPr>
              <a:buFont typeface="Arial" panose="020B0604020202020204" pitchFamily="34" charset="0"/>
              <a:buChar char="•"/>
            </a:pPr>
            <a:r>
              <a:rPr lang="en-US" sz="1200" dirty="0">
                <a:sym typeface="Wingdings" pitchFamily="2" charset="2"/>
              </a:rPr>
              <a:t>Refine the model w/ two more draft classes + contract data</a:t>
            </a:r>
          </a:p>
          <a:p>
            <a:pPr>
              <a:buFont typeface="Arial" panose="020B0604020202020204" pitchFamily="34" charset="0"/>
              <a:buChar char="•"/>
            </a:pPr>
            <a:r>
              <a:rPr lang="en-US" sz="1200" dirty="0">
                <a:sym typeface="Wingdings" pitchFamily="2" charset="2"/>
              </a:rPr>
              <a:t>Finalize model</a:t>
            </a:r>
          </a:p>
          <a:p>
            <a:pPr>
              <a:buFont typeface="Arial" panose="020B0604020202020204" pitchFamily="34" charset="0"/>
              <a:buChar char="•"/>
            </a:pPr>
            <a:r>
              <a:rPr lang="en-US" sz="1200" dirty="0">
                <a:sym typeface="Wingdings" pitchFamily="2" charset="2"/>
              </a:rPr>
              <a:t>Watch the NFL Combine</a:t>
            </a:r>
          </a:p>
          <a:p>
            <a:pPr>
              <a:buFont typeface="Arial" panose="020B0604020202020204" pitchFamily="34" charset="0"/>
              <a:buChar char="•"/>
            </a:pPr>
            <a:endParaRPr lang="en-US" dirty="0">
              <a:sym typeface="Wingdings" pitchFamily="2" charset="2"/>
            </a:endParaRPr>
          </a:p>
          <a:p>
            <a:pPr>
              <a:buFont typeface="Arial" panose="020B0604020202020204" pitchFamily="34" charset="0"/>
              <a:buChar char="•"/>
            </a:pPr>
            <a:endParaRPr lang="en-US" dirty="0">
              <a:sym typeface="Wingdings" pitchFamily="2" charset="2"/>
            </a:endParaRPr>
          </a:p>
          <a:p>
            <a:pPr marL="127000" indent="0">
              <a:buNone/>
            </a:pPr>
            <a:endParaRPr lang="en-US" dirty="0">
              <a:sym typeface="Wingdings" pitchFamily="2" charset="2"/>
            </a:endParaRPr>
          </a:p>
          <a:p>
            <a:pPr>
              <a:buFont typeface="Wingdings" pitchFamily="2" charset="2"/>
              <a:buChar char="Ø"/>
            </a:pPr>
            <a:endParaRPr lang="en-US" dirty="0"/>
          </a:p>
        </p:txBody>
      </p:sp>
      <p:sp>
        <p:nvSpPr>
          <p:cNvPr id="4" name="Text Placeholder 3">
            <a:extLst>
              <a:ext uri="{FF2B5EF4-FFF2-40B4-BE49-F238E27FC236}">
                <a16:creationId xmlns:a16="http://schemas.microsoft.com/office/drawing/2014/main" id="{24B75A27-719F-3549-8385-E227619EB27E}"/>
              </a:ext>
            </a:extLst>
          </p:cNvPr>
          <p:cNvSpPr>
            <a:spLocks noGrp="1"/>
          </p:cNvSpPr>
          <p:nvPr>
            <p:ph type="body" idx="2"/>
          </p:nvPr>
        </p:nvSpPr>
        <p:spPr>
          <a:xfrm>
            <a:off x="3304125" y="1626599"/>
            <a:ext cx="2471700" cy="2882776"/>
          </a:xfrm>
        </p:spPr>
        <p:txBody>
          <a:bodyPr/>
          <a:lstStyle/>
          <a:p>
            <a:pPr marL="127000" indent="0">
              <a:buNone/>
            </a:pPr>
            <a:r>
              <a:rPr lang="en-US" dirty="0"/>
              <a:t>March 15 </a:t>
            </a:r>
            <a:r>
              <a:rPr lang="en-US" dirty="0">
                <a:sym typeface="Wingdings" panose="05000000000000000000" pitchFamily="2" charset="2"/>
              </a:rPr>
              <a:t> May 7</a:t>
            </a:r>
          </a:p>
          <a:p>
            <a:pPr>
              <a:buFont typeface="Arial" panose="020B0604020202020204" pitchFamily="34" charset="0"/>
              <a:buChar char="•"/>
            </a:pPr>
            <a:r>
              <a:rPr lang="en-US" sz="1000" dirty="0">
                <a:sym typeface="Wingdings" panose="05000000000000000000" pitchFamily="2" charset="2"/>
              </a:rPr>
              <a:t>Model 2022 NFL Draft</a:t>
            </a:r>
          </a:p>
          <a:p>
            <a:pPr>
              <a:buFont typeface="Arial" panose="020B0604020202020204" pitchFamily="34" charset="0"/>
              <a:buChar char="•"/>
            </a:pPr>
            <a:r>
              <a:rPr lang="en-US" sz="1000" dirty="0">
                <a:sym typeface="Wingdings" panose="05000000000000000000" pitchFamily="2" charset="2"/>
              </a:rPr>
              <a:t>Podcast Episode 1: Our Process (Mar. 15)</a:t>
            </a:r>
          </a:p>
          <a:p>
            <a:pPr>
              <a:buFont typeface="Arial" panose="020B0604020202020204" pitchFamily="34" charset="0"/>
              <a:buChar char="•"/>
            </a:pPr>
            <a:r>
              <a:rPr lang="en-US" sz="1000" dirty="0">
                <a:sym typeface="Wingdings" panose="05000000000000000000" pitchFamily="2" charset="2"/>
              </a:rPr>
              <a:t>Podcast Episode 2: Modern Day Football Metrics (Mar. 30)</a:t>
            </a:r>
          </a:p>
          <a:p>
            <a:pPr>
              <a:buFont typeface="Arial" panose="020B0604020202020204" pitchFamily="34" charset="0"/>
              <a:buChar char="•"/>
            </a:pPr>
            <a:r>
              <a:rPr lang="en-US" sz="1000" dirty="0">
                <a:sym typeface="Wingdings" panose="05000000000000000000" pitchFamily="2" charset="2"/>
              </a:rPr>
              <a:t>Podcast Episode 3: Official 2022 Mock Draft (Apr. 15)</a:t>
            </a:r>
          </a:p>
          <a:p>
            <a:pPr>
              <a:buFont typeface="Arial" panose="020B0604020202020204" pitchFamily="34" charset="0"/>
              <a:buChar char="•"/>
            </a:pPr>
            <a:r>
              <a:rPr lang="en-US" sz="1000" dirty="0">
                <a:sym typeface="Wingdings" panose="05000000000000000000" pitchFamily="2" charset="2"/>
              </a:rPr>
              <a:t>LIVE Podcast Episode 4: Draft Day (Apr. 28)</a:t>
            </a:r>
          </a:p>
          <a:p>
            <a:pPr>
              <a:buFont typeface="Arial" panose="020B0604020202020204" pitchFamily="34" charset="0"/>
              <a:buChar char="•"/>
            </a:pPr>
            <a:r>
              <a:rPr lang="en-US" sz="1000" dirty="0">
                <a:sym typeface="Wingdings" panose="05000000000000000000" pitchFamily="2" charset="2"/>
              </a:rPr>
              <a:t>Podcast Episode 5: Wrapping Up (May 7)</a:t>
            </a:r>
          </a:p>
          <a:p>
            <a:pPr>
              <a:buFont typeface="Arial" panose="020B0604020202020204" pitchFamily="34" charset="0"/>
              <a:buChar char="•"/>
            </a:pPr>
            <a:endParaRPr lang="en-US" sz="1200" dirty="0">
              <a:sym typeface="Wingdings" panose="05000000000000000000" pitchFamily="2" charset="2"/>
            </a:endParaRPr>
          </a:p>
        </p:txBody>
      </p:sp>
      <p:sp>
        <p:nvSpPr>
          <p:cNvPr id="5" name="Text Placeholder 4">
            <a:extLst>
              <a:ext uri="{FF2B5EF4-FFF2-40B4-BE49-F238E27FC236}">
                <a16:creationId xmlns:a16="http://schemas.microsoft.com/office/drawing/2014/main" id="{1EDFF13F-0543-8C4F-AA3C-E6769E9C9A50}"/>
              </a:ext>
            </a:extLst>
          </p:cNvPr>
          <p:cNvSpPr>
            <a:spLocks noGrp="1"/>
          </p:cNvSpPr>
          <p:nvPr>
            <p:ph type="body" idx="3"/>
          </p:nvPr>
        </p:nvSpPr>
        <p:spPr/>
        <p:txBody>
          <a:bodyPr/>
          <a:lstStyle/>
          <a:p>
            <a:pPr marL="127000" indent="0">
              <a:buNone/>
            </a:pPr>
            <a:r>
              <a:rPr lang="en-US" dirty="0"/>
              <a:t>May 7 </a:t>
            </a:r>
            <a:r>
              <a:rPr lang="en-US" dirty="0">
                <a:sym typeface="Wingdings" panose="05000000000000000000" pitchFamily="2" charset="2"/>
              </a:rPr>
              <a:t> END</a:t>
            </a:r>
          </a:p>
          <a:p>
            <a:pPr>
              <a:buFont typeface="Arial" panose="020B0604020202020204" pitchFamily="34" charset="0"/>
              <a:buChar char="•"/>
            </a:pPr>
            <a:r>
              <a:rPr lang="en-US" sz="1200" dirty="0">
                <a:sym typeface="Wingdings" panose="05000000000000000000" pitchFamily="2" charset="2"/>
              </a:rPr>
              <a:t>End of Year Fellow’s Presentations and Responsibilities</a:t>
            </a:r>
          </a:p>
          <a:p>
            <a:pPr>
              <a:buFont typeface="Arial" panose="020B0604020202020204" pitchFamily="34" charset="0"/>
              <a:buChar char="•"/>
            </a:pPr>
            <a:r>
              <a:rPr lang="en-US" sz="1200" dirty="0">
                <a:sym typeface="Wingdings" panose="05000000000000000000" pitchFamily="2" charset="2"/>
              </a:rPr>
              <a:t>Self-Assessment – How did we do?</a:t>
            </a:r>
          </a:p>
        </p:txBody>
      </p:sp>
      <p:sp>
        <p:nvSpPr>
          <p:cNvPr id="6" name="Slide Number Placeholder 5">
            <a:extLst>
              <a:ext uri="{FF2B5EF4-FFF2-40B4-BE49-F238E27FC236}">
                <a16:creationId xmlns:a16="http://schemas.microsoft.com/office/drawing/2014/main" id="{68556142-EF92-7642-B265-7DE09AD6F1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58623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5"/>
          <p:cNvSpPr txBox="1">
            <a:spLocks noGrp="1"/>
          </p:cNvSpPr>
          <p:nvPr>
            <p:ph type="ctrTitle" idx="4294967295"/>
          </p:nvPr>
        </p:nvSpPr>
        <p:spPr>
          <a:xfrm>
            <a:off x="1275150" y="778492"/>
            <a:ext cx="6593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0000" dirty="0"/>
              <a:t>THANKS!</a:t>
            </a:r>
            <a:endParaRPr sz="10000" dirty="0"/>
          </a:p>
        </p:txBody>
      </p:sp>
      <p:sp>
        <p:nvSpPr>
          <p:cNvPr id="720" name="Google Shape;720;p35"/>
          <p:cNvSpPr txBox="1">
            <a:spLocks noGrp="1"/>
          </p:cNvSpPr>
          <p:nvPr>
            <p:ph type="subTitle" idx="4294967295"/>
          </p:nvPr>
        </p:nvSpPr>
        <p:spPr>
          <a:xfrm>
            <a:off x="1275150" y="1690319"/>
            <a:ext cx="6593700" cy="1680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t>Any questions?</a:t>
            </a:r>
            <a:endParaRPr sz="3600" b="1" dirty="0"/>
          </a:p>
          <a:p>
            <a:pPr marL="0" lvl="0" indent="0" algn="ctr" rtl="0">
              <a:spcBef>
                <a:spcPts val="600"/>
              </a:spcBef>
              <a:spcAft>
                <a:spcPts val="0"/>
              </a:spcAft>
              <a:buNone/>
            </a:pPr>
            <a:r>
              <a:rPr lang="en-US" sz="1200" dirty="0">
                <a:solidFill>
                  <a:schemeClr val="accent2"/>
                </a:solidFill>
              </a:rPr>
              <a:t>Contact through:</a:t>
            </a:r>
          </a:p>
          <a:p>
            <a:pPr marL="0" lvl="0" indent="0" algn="ctr" rtl="0">
              <a:spcBef>
                <a:spcPts val="600"/>
              </a:spcBef>
              <a:spcAft>
                <a:spcPts val="0"/>
              </a:spcAft>
              <a:buNone/>
            </a:pPr>
            <a:r>
              <a:rPr lang="en-US" sz="1200" dirty="0">
                <a:solidFill>
                  <a:schemeClr val="accent2"/>
                </a:solidFill>
                <a:hlinkClick r:id="rId3">
                  <a:extLst>
                    <a:ext uri="{A12FA001-AC4F-418D-AE19-62706E023703}">
                      <ahyp:hlinkClr xmlns:ahyp="http://schemas.microsoft.com/office/drawing/2018/hyperlinkcolor" val="tx"/>
                    </a:ext>
                  </a:extLst>
                </a:hlinkClick>
              </a:rPr>
              <a:t>s22cgrimes@severnschool.com</a:t>
            </a:r>
            <a:endParaRPr lang="en-US" sz="1200" dirty="0">
              <a:solidFill>
                <a:schemeClr val="accent2"/>
              </a:solidFill>
            </a:endParaRPr>
          </a:p>
          <a:p>
            <a:pPr marL="0" lvl="0" indent="0" algn="ctr" rtl="0">
              <a:spcBef>
                <a:spcPts val="600"/>
              </a:spcBef>
              <a:spcAft>
                <a:spcPts val="0"/>
              </a:spcAft>
              <a:buNone/>
            </a:pPr>
            <a:r>
              <a:rPr lang="en-US" sz="1200" dirty="0">
                <a:solidFill>
                  <a:schemeClr val="accent2"/>
                </a:solidFill>
                <a:hlinkClick r:id="rId4">
                  <a:extLst>
                    <a:ext uri="{A12FA001-AC4F-418D-AE19-62706E023703}">
                      <ahyp:hlinkClr xmlns:ahyp="http://schemas.microsoft.com/office/drawing/2018/hyperlinkcolor" val="tx"/>
                    </a:ext>
                  </a:extLst>
                </a:hlinkClick>
              </a:rPr>
              <a:t>s22jmeyer@severnschool.com</a:t>
            </a:r>
            <a:endParaRPr lang="en-US" sz="1200" dirty="0">
              <a:solidFill>
                <a:schemeClr val="accent2"/>
              </a:solidFill>
            </a:endParaRPr>
          </a:p>
          <a:p>
            <a:pPr marL="0" lvl="0" indent="0" algn="ctr" rtl="0">
              <a:spcBef>
                <a:spcPts val="600"/>
              </a:spcBef>
              <a:spcAft>
                <a:spcPts val="0"/>
              </a:spcAft>
              <a:buNone/>
            </a:pPr>
            <a:endParaRPr lang="en-US" sz="1200" dirty="0">
              <a:solidFill>
                <a:schemeClr val="accent2"/>
              </a:solidFill>
            </a:endParaRPr>
          </a:p>
          <a:p>
            <a:pPr marL="0" lvl="0" indent="0" algn="ctr" rtl="0">
              <a:spcBef>
                <a:spcPts val="600"/>
              </a:spcBef>
              <a:spcAft>
                <a:spcPts val="0"/>
              </a:spcAft>
              <a:buNone/>
            </a:pPr>
            <a:r>
              <a:rPr lang="en-US" sz="1200" dirty="0">
                <a:solidFill>
                  <a:schemeClr val="accent2"/>
                </a:solidFill>
              </a:rPr>
              <a:t>Visit our website:</a:t>
            </a:r>
          </a:p>
          <a:p>
            <a:pPr marL="0" lvl="0" indent="0" algn="ctr" rtl="0">
              <a:spcBef>
                <a:spcPts val="600"/>
              </a:spcBef>
              <a:spcAft>
                <a:spcPts val="0"/>
              </a:spcAft>
              <a:buNone/>
            </a:pPr>
            <a:r>
              <a:rPr lang="en-US" sz="1200" dirty="0">
                <a:solidFill>
                  <a:schemeClr val="accent2"/>
                </a:solidFill>
              </a:rPr>
              <a:t>www.severnfellows22teamdraft.weebly.com</a:t>
            </a:r>
          </a:p>
          <a:p>
            <a:pPr marL="0" lvl="0" indent="0" algn="ctr" rtl="0">
              <a:spcBef>
                <a:spcPts val="600"/>
              </a:spcBef>
              <a:spcAft>
                <a:spcPts val="0"/>
              </a:spcAft>
              <a:buNone/>
            </a:pPr>
            <a:endParaRPr lang="en-US" sz="1200" dirty="0">
              <a:solidFill>
                <a:schemeClr val="accent2"/>
              </a:solidFill>
            </a:endParaRPr>
          </a:p>
          <a:p>
            <a:pPr marL="0" lvl="0" indent="0" algn="ctr" rtl="0">
              <a:spcBef>
                <a:spcPts val="600"/>
              </a:spcBef>
              <a:spcAft>
                <a:spcPts val="0"/>
              </a:spcAft>
              <a:buNone/>
            </a:pPr>
            <a:endParaRPr dirty="0"/>
          </a:p>
          <a:p>
            <a:pPr marL="0" lvl="0" indent="0" algn="ctr" rtl="0">
              <a:spcBef>
                <a:spcPts val="600"/>
              </a:spcBef>
              <a:spcAft>
                <a:spcPts val="0"/>
              </a:spcAft>
              <a:buNone/>
            </a:pPr>
            <a:endParaRPr sz="3600" b="1" dirty="0"/>
          </a:p>
        </p:txBody>
      </p:sp>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61398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583051" y="3015651"/>
            <a:ext cx="642357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000" dirty="0"/>
              <a:t>WHERE HAVE WE </a:t>
            </a:r>
            <a:r>
              <a:rPr lang="en" sz="5000" dirty="0">
                <a:solidFill>
                  <a:schemeClr val="accent2"/>
                </a:solidFill>
              </a:rPr>
              <a:t>BEEN?</a:t>
            </a:r>
            <a:endParaRPr sz="5000" dirty="0">
              <a:solidFill>
                <a:schemeClr val="accent2"/>
              </a:solidFill>
            </a:endParaRPr>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tx1"/>
                </a:solidFill>
              </a:rPr>
              <a:t>A trip through eight months of numbers…</a:t>
            </a:r>
            <a:endParaRPr dirty="0">
              <a:solidFill>
                <a:schemeClr val="tx1"/>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8000"/>
            <a:extLst>
              <a:ext uri="{BEBA8EAE-BF5A-486C-A8C5-ECC9F3942E4B}">
                <a14:imgProps xmlns:a14="http://schemas.microsoft.com/office/drawing/2010/main">
                  <a14:imgLayer r:embed="rId4">
                    <a14:imgEffect>
                      <a14:colorTemperature colorTemp="6651"/>
                    </a14:imgEffect>
                    <a14:imgEffect>
                      <a14:saturation sat="400000"/>
                    </a14:imgEffect>
                  </a14:imgLayer>
                </a14:imgProps>
              </a:ext>
            </a:extLst>
          </a:blip>
          <a:srcRect/>
          <a:stretch>
            <a:fillRect l="-1000" r="-1000"/>
          </a:stretch>
        </a:blipFill>
        <a:effectLst/>
      </p:bgPr>
    </p:bg>
    <p:spTree>
      <p:nvGrpSpPr>
        <p:cNvPr id="1" name="Shape 548"/>
        <p:cNvGrpSpPr/>
        <p:nvPr/>
      </p:nvGrpSpPr>
      <p:grpSpPr>
        <a:xfrm>
          <a:off x="0" y="0"/>
          <a:ext cx="0" cy="0"/>
          <a:chOff x="0" y="0"/>
          <a:chExt cx="0" cy="0"/>
        </a:xfrm>
      </p:grpSpPr>
      <p:sp>
        <p:nvSpPr>
          <p:cNvPr id="549" name="Google Shape;549;p23"/>
          <p:cNvSpPr txBox="1">
            <a:spLocks noGrp="1"/>
          </p:cNvSpPr>
          <p:nvPr>
            <p:ph type="title" idx="4294967295"/>
          </p:nvPr>
        </p:nvSpPr>
        <p:spPr>
          <a:xfrm>
            <a:off x="0" y="1881750"/>
            <a:ext cx="9144000" cy="138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solidFill>
                  <a:schemeClr val="tx1"/>
                </a:solidFill>
              </a:rPr>
              <a:t>OUR INSPIRATION</a:t>
            </a:r>
            <a:br>
              <a:rPr lang="en-US" sz="3600" dirty="0">
                <a:solidFill>
                  <a:schemeClr val="tx1"/>
                </a:solidFill>
              </a:rPr>
            </a:br>
            <a:r>
              <a:rPr lang="en-US" sz="3600" b="0" dirty="0">
                <a:solidFill>
                  <a:schemeClr val="tx1"/>
                </a:solidFill>
              </a:rPr>
              <a:t>THE NFL DRAFT</a:t>
            </a:r>
            <a:endParaRPr sz="3600" dirty="0">
              <a:solidFill>
                <a:schemeClr val="tx1"/>
              </a:solidFill>
            </a:endParaRPr>
          </a:p>
        </p:txBody>
      </p:sp>
      <p:sp>
        <p:nvSpPr>
          <p:cNvPr id="550" name="Google Shape;550;p2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40954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D04B-7D82-4701-9E54-C4598CADCEB5}"/>
              </a:ext>
            </a:extLst>
          </p:cNvPr>
          <p:cNvSpPr>
            <a:spLocks noGrp="1"/>
          </p:cNvSpPr>
          <p:nvPr>
            <p:ph type="title"/>
          </p:nvPr>
        </p:nvSpPr>
        <p:spPr>
          <a:xfrm>
            <a:off x="3346665" y="520471"/>
            <a:ext cx="5037918" cy="715800"/>
          </a:xfrm>
        </p:spPr>
        <p:txBody>
          <a:bodyPr/>
          <a:lstStyle/>
          <a:p>
            <a:r>
              <a:rPr lang="en-US" dirty="0"/>
              <a:t>THE FINAL </a:t>
            </a:r>
            <a:r>
              <a:rPr lang="en-US" dirty="0">
                <a:solidFill>
                  <a:schemeClr val="accent2"/>
                </a:solidFill>
              </a:rPr>
              <a:t>PRODUCT</a:t>
            </a:r>
            <a:endParaRPr lang="en-US" dirty="0"/>
          </a:p>
        </p:txBody>
      </p:sp>
      <p:sp>
        <p:nvSpPr>
          <p:cNvPr id="3" name="Text Placeholder 2">
            <a:extLst>
              <a:ext uri="{FF2B5EF4-FFF2-40B4-BE49-F238E27FC236}">
                <a16:creationId xmlns:a16="http://schemas.microsoft.com/office/drawing/2014/main" id="{BDFB7832-F0AC-4AE8-82AC-C10738355FCF}"/>
              </a:ext>
            </a:extLst>
          </p:cNvPr>
          <p:cNvSpPr>
            <a:spLocks noGrp="1"/>
          </p:cNvSpPr>
          <p:nvPr>
            <p:ph type="body" idx="1"/>
          </p:nvPr>
        </p:nvSpPr>
        <p:spPr>
          <a:xfrm>
            <a:off x="3781586" y="1871476"/>
            <a:ext cx="5411908" cy="1922100"/>
          </a:xfrm>
        </p:spPr>
        <p:txBody>
          <a:bodyPr/>
          <a:lstStyle/>
          <a:p>
            <a:pPr>
              <a:buFont typeface="Arial" panose="020B0604020202020204" pitchFamily="34" charset="0"/>
              <a:buChar char="•"/>
            </a:pPr>
            <a:r>
              <a:rPr lang="en-US" dirty="0">
                <a:solidFill>
                  <a:schemeClr val="tx1"/>
                </a:solidFill>
              </a:rPr>
              <a:t>Individual Player Grading System</a:t>
            </a:r>
          </a:p>
          <a:p>
            <a:pPr>
              <a:buFont typeface="Arial" panose="020B0604020202020204" pitchFamily="34" charset="0"/>
              <a:buChar char="•"/>
            </a:pPr>
            <a:r>
              <a:rPr lang="en-US" dirty="0">
                <a:solidFill>
                  <a:schemeClr val="tx1"/>
                </a:solidFill>
              </a:rPr>
              <a:t>Mock Draft</a:t>
            </a:r>
          </a:p>
          <a:p>
            <a:pPr>
              <a:buFont typeface="Arial" panose="020B0604020202020204" pitchFamily="34" charset="0"/>
              <a:buChar char="•"/>
            </a:pPr>
            <a:r>
              <a:rPr lang="en-US" dirty="0">
                <a:solidFill>
                  <a:schemeClr val="tx1"/>
                </a:solidFill>
              </a:rPr>
              <a:t>Podcast</a:t>
            </a:r>
          </a:p>
          <a:p>
            <a:pPr>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A6D4F4AD-94DB-4E44-B99E-F7EB495103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6" name="Picture 5" descr="Table&#10;&#10;Description automatically generated">
            <a:extLst>
              <a:ext uri="{FF2B5EF4-FFF2-40B4-BE49-F238E27FC236}">
                <a16:creationId xmlns:a16="http://schemas.microsoft.com/office/drawing/2014/main" id="{B2381A33-06F8-4364-94A6-D60178F68BFD}"/>
              </a:ext>
            </a:extLst>
          </p:cNvPr>
          <p:cNvPicPr>
            <a:picLocks noChangeAspect="1"/>
          </p:cNvPicPr>
          <p:nvPr/>
        </p:nvPicPr>
        <p:blipFill>
          <a:blip r:embed="rId3"/>
          <a:stretch>
            <a:fillRect/>
          </a:stretch>
        </p:blipFill>
        <p:spPr>
          <a:xfrm>
            <a:off x="0" y="0"/>
            <a:ext cx="2613499" cy="5181600"/>
          </a:xfrm>
          <a:prstGeom prst="rect">
            <a:avLst/>
          </a:prstGeom>
        </p:spPr>
      </p:pic>
    </p:spTree>
    <p:extLst>
      <p:ext uri="{BB962C8B-B14F-4D97-AF65-F5344CB8AC3E}">
        <p14:creationId xmlns:p14="http://schemas.microsoft.com/office/powerpoint/2010/main" val="312739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41" name="Google Shape;762;p39">
            <a:extLst>
              <a:ext uri="{FF2B5EF4-FFF2-40B4-BE49-F238E27FC236}">
                <a16:creationId xmlns:a16="http://schemas.microsoft.com/office/drawing/2014/main" id="{24B6CF4D-1849-4117-8E0D-6B9AB807F3CF}"/>
              </a:ext>
            </a:extLst>
          </p:cNvPr>
          <p:cNvSpPr/>
          <p:nvPr/>
        </p:nvSpPr>
        <p:spPr>
          <a:xfrm>
            <a:off x="7422430" y="2517018"/>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dirty="0">
              <a:solidFill>
                <a:schemeClr val="dk1"/>
              </a:solidFill>
            </a:endParaRPr>
          </a:p>
        </p:txBody>
      </p:sp>
      <p:sp>
        <p:nvSpPr>
          <p:cNvPr id="748" name="Google Shape;748;p39"/>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TIMELINE</a:t>
            </a:r>
            <a:endParaRPr dirty="0">
              <a:solidFill>
                <a:schemeClr val="accent2"/>
              </a:solidFill>
            </a:endParaRPr>
          </a:p>
        </p:txBody>
      </p:sp>
      <p:sp>
        <p:nvSpPr>
          <p:cNvPr id="749" name="Google Shape;749;p3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753" name="Google Shape;753;p39"/>
          <p:cNvSpPr/>
          <p:nvPr/>
        </p:nvSpPr>
        <p:spPr>
          <a:xfrm>
            <a:off x="6762346" y="2517018"/>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JAN</a:t>
            </a:r>
            <a:endParaRPr sz="1000" dirty="0">
              <a:solidFill>
                <a:schemeClr val="lt1"/>
              </a:solidFill>
              <a:latin typeface="Source Sans Pro"/>
              <a:ea typeface="Source Sans Pro"/>
              <a:cs typeface="Source Sans Pro"/>
              <a:sym typeface="Source Sans Pro"/>
            </a:endParaRPr>
          </a:p>
        </p:txBody>
      </p:sp>
      <p:sp>
        <p:nvSpPr>
          <p:cNvPr id="754" name="Google Shape;754;p39"/>
          <p:cNvSpPr/>
          <p:nvPr/>
        </p:nvSpPr>
        <p:spPr>
          <a:xfrm>
            <a:off x="6102262" y="2517018"/>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DEC</a:t>
            </a:r>
            <a:endParaRPr sz="1000" dirty="0">
              <a:solidFill>
                <a:schemeClr val="lt1"/>
              </a:solidFill>
              <a:latin typeface="Source Sans Pro"/>
              <a:ea typeface="Source Sans Pro"/>
              <a:cs typeface="Source Sans Pro"/>
              <a:sym typeface="Source Sans Pro"/>
            </a:endParaRPr>
          </a:p>
        </p:txBody>
      </p:sp>
      <p:sp>
        <p:nvSpPr>
          <p:cNvPr id="755" name="Google Shape;755;p39"/>
          <p:cNvSpPr/>
          <p:nvPr/>
        </p:nvSpPr>
        <p:spPr>
          <a:xfrm>
            <a:off x="5442178" y="2517018"/>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NOV</a:t>
            </a:r>
            <a:endParaRPr sz="1000" dirty="0">
              <a:solidFill>
                <a:schemeClr val="lt1"/>
              </a:solidFill>
              <a:latin typeface="Source Sans Pro"/>
              <a:ea typeface="Source Sans Pro"/>
              <a:cs typeface="Source Sans Pro"/>
              <a:sym typeface="Source Sans Pro"/>
            </a:endParaRPr>
          </a:p>
        </p:txBody>
      </p:sp>
      <p:sp>
        <p:nvSpPr>
          <p:cNvPr id="756" name="Google Shape;756;p39"/>
          <p:cNvSpPr/>
          <p:nvPr/>
        </p:nvSpPr>
        <p:spPr>
          <a:xfrm>
            <a:off x="4782094" y="2517018"/>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OCT</a:t>
            </a:r>
            <a:endParaRPr sz="1000" dirty="0">
              <a:solidFill>
                <a:schemeClr val="lt1"/>
              </a:solidFill>
              <a:latin typeface="Source Sans Pro"/>
              <a:ea typeface="Source Sans Pro"/>
              <a:cs typeface="Source Sans Pro"/>
              <a:sym typeface="Source Sans Pro"/>
            </a:endParaRPr>
          </a:p>
        </p:txBody>
      </p:sp>
      <p:sp>
        <p:nvSpPr>
          <p:cNvPr id="757" name="Google Shape;757;p39"/>
          <p:cNvSpPr/>
          <p:nvPr/>
        </p:nvSpPr>
        <p:spPr>
          <a:xfrm>
            <a:off x="4122009" y="2517018"/>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SEP</a:t>
            </a:r>
            <a:endParaRPr sz="1000" dirty="0">
              <a:solidFill>
                <a:schemeClr val="lt1"/>
              </a:solidFill>
              <a:latin typeface="Source Sans Pro"/>
              <a:ea typeface="Source Sans Pro"/>
              <a:cs typeface="Source Sans Pro"/>
              <a:sym typeface="Source Sans Pro"/>
            </a:endParaRPr>
          </a:p>
        </p:txBody>
      </p:sp>
      <p:sp>
        <p:nvSpPr>
          <p:cNvPr id="758" name="Google Shape;758;p39"/>
          <p:cNvSpPr/>
          <p:nvPr/>
        </p:nvSpPr>
        <p:spPr>
          <a:xfrm>
            <a:off x="3461925" y="2517018"/>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AUG</a:t>
            </a:r>
            <a:endParaRPr sz="1000" dirty="0">
              <a:solidFill>
                <a:schemeClr val="lt1"/>
              </a:solidFill>
              <a:latin typeface="Source Sans Pro"/>
              <a:ea typeface="Source Sans Pro"/>
              <a:cs typeface="Source Sans Pro"/>
              <a:sym typeface="Source Sans Pro"/>
            </a:endParaRPr>
          </a:p>
        </p:txBody>
      </p:sp>
      <p:sp>
        <p:nvSpPr>
          <p:cNvPr id="759" name="Google Shape;759;p39"/>
          <p:cNvSpPr/>
          <p:nvPr/>
        </p:nvSpPr>
        <p:spPr>
          <a:xfrm>
            <a:off x="2801841" y="2517018"/>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JUL</a:t>
            </a:r>
            <a:endParaRPr sz="1000" dirty="0">
              <a:solidFill>
                <a:schemeClr val="lt1"/>
              </a:solidFill>
              <a:latin typeface="Source Sans Pro"/>
              <a:ea typeface="Source Sans Pro"/>
              <a:cs typeface="Source Sans Pro"/>
              <a:sym typeface="Source Sans Pro"/>
            </a:endParaRPr>
          </a:p>
        </p:txBody>
      </p:sp>
      <p:sp>
        <p:nvSpPr>
          <p:cNvPr id="760" name="Google Shape;760;p39"/>
          <p:cNvSpPr/>
          <p:nvPr/>
        </p:nvSpPr>
        <p:spPr>
          <a:xfrm>
            <a:off x="2141757" y="2517018"/>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JUN</a:t>
            </a:r>
            <a:endParaRPr sz="1000" dirty="0">
              <a:solidFill>
                <a:schemeClr val="lt1"/>
              </a:solidFill>
              <a:latin typeface="Source Sans Pro"/>
              <a:ea typeface="Source Sans Pro"/>
              <a:cs typeface="Source Sans Pro"/>
              <a:sym typeface="Source Sans Pro"/>
            </a:endParaRPr>
          </a:p>
        </p:txBody>
      </p:sp>
      <p:sp>
        <p:nvSpPr>
          <p:cNvPr id="761" name="Google Shape;761;p39"/>
          <p:cNvSpPr/>
          <p:nvPr/>
        </p:nvSpPr>
        <p:spPr>
          <a:xfrm>
            <a:off x="1481673" y="2517018"/>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Source Sans Pro"/>
                <a:ea typeface="Source Sans Pro"/>
                <a:cs typeface="Source Sans Pro"/>
                <a:sym typeface="Source Sans Pro"/>
              </a:rPr>
              <a:t>MAY</a:t>
            </a:r>
            <a:endParaRPr sz="1000" dirty="0">
              <a:solidFill>
                <a:schemeClr val="lt1"/>
              </a:solidFill>
              <a:latin typeface="Source Sans Pro"/>
              <a:ea typeface="Source Sans Pro"/>
              <a:cs typeface="Source Sans Pro"/>
              <a:sym typeface="Source Sans Pro"/>
            </a:endParaRPr>
          </a:p>
        </p:txBody>
      </p:sp>
      <p:sp>
        <p:nvSpPr>
          <p:cNvPr id="762" name="Google Shape;762;p39"/>
          <p:cNvSpPr/>
          <p:nvPr/>
        </p:nvSpPr>
        <p:spPr>
          <a:xfrm>
            <a:off x="1037037" y="2517018"/>
            <a:ext cx="637200" cy="3936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763" name="Google Shape;763;p39"/>
          <p:cNvCxnSpPr>
            <a:cxnSpLocks/>
          </p:cNvCxnSpPr>
          <p:nvPr/>
        </p:nvCxnSpPr>
        <p:spPr>
          <a:xfrm rot="10800000">
            <a:off x="1776313" y="2042999"/>
            <a:ext cx="0" cy="498600"/>
          </a:xfrm>
          <a:prstGeom prst="straightConnector1">
            <a:avLst/>
          </a:prstGeom>
          <a:noFill/>
          <a:ln w="9525" cap="flat" cmpd="sng">
            <a:solidFill>
              <a:schemeClr val="lt2"/>
            </a:solidFill>
            <a:prstDash val="solid"/>
            <a:round/>
            <a:headEnd type="oval" w="med" len="med"/>
            <a:tailEnd type="oval" w="med" len="med"/>
          </a:ln>
        </p:spPr>
      </p:cxnSp>
      <p:sp>
        <p:nvSpPr>
          <p:cNvPr id="764" name="Google Shape;764;p39"/>
          <p:cNvSpPr txBox="1"/>
          <p:nvPr/>
        </p:nvSpPr>
        <p:spPr>
          <a:xfrm>
            <a:off x="1735290" y="1488268"/>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Fellows a</a:t>
            </a:r>
            <a:r>
              <a:rPr lang="en-US" sz="900" dirty="0">
                <a:solidFill>
                  <a:schemeClr val="dk2"/>
                </a:solidFill>
                <a:latin typeface="Source Sans Pro"/>
                <a:ea typeface="Source Sans Pro"/>
                <a:cs typeface="Source Sans Pro"/>
                <a:sym typeface="Source Sans Pro"/>
              </a:rPr>
              <a:t>p</a:t>
            </a:r>
            <a:r>
              <a:rPr lang="en" sz="900" dirty="0">
                <a:solidFill>
                  <a:schemeClr val="dk2"/>
                </a:solidFill>
                <a:latin typeface="Source Sans Pro"/>
                <a:ea typeface="Source Sans Pro"/>
                <a:cs typeface="Source Sans Pro"/>
                <a:sym typeface="Source Sans Pro"/>
              </a:rPr>
              <a:t>proval!</a:t>
            </a:r>
            <a:endParaRPr sz="900" dirty="0">
              <a:solidFill>
                <a:schemeClr val="dk2"/>
              </a:solidFill>
              <a:latin typeface="Source Sans Pro"/>
              <a:ea typeface="Source Sans Pro"/>
              <a:cs typeface="Source Sans Pro"/>
              <a:sym typeface="Source Sans Pro"/>
            </a:endParaRPr>
          </a:p>
        </p:txBody>
      </p:sp>
      <p:cxnSp>
        <p:nvCxnSpPr>
          <p:cNvPr id="765" name="Google Shape;765;p39"/>
          <p:cNvCxnSpPr>
            <a:cxnSpLocks/>
          </p:cNvCxnSpPr>
          <p:nvPr/>
        </p:nvCxnSpPr>
        <p:spPr>
          <a:xfrm rot="10800000">
            <a:off x="3097548" y="2042999"/>
            <a:ext cx="0" cy="498600"/>
          </a:xfrm>
          <a:prstGeom prst="straightConnector1">
            <a:avLst/>
          </a:prstGeom>
          <a:noFill/>
          <a:ln w="9525" cap="flat" cmpd="sng">
            <a:solidFill>
              <a:schemeClr val="lt2"/>
            </a:solidFill>
            <a:prstDash val="solid"/>
            <a:round/>
            <a:headEnd type="oval" w="med" len="med"/>
            <a:tailEnd type="oval" w="med" len="med"/>
          </a:ln>
        </p:spPr>
      </p:cxnSp>
      <p:sp>
        <p:nvSpPr>
          <p:cNvPr id="766" name="Google Shape;766;p39"/>
          <p:cNvSpPr txBox="1"/>
          <p:nvPr/>
        </p:nvSpPr>
        <p:spPr>
          <a:xfrm>
            <a:off x="3058032" y="1488268"/>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Gathering data; Meeting #1 w/ Dr. Groves</a:t>
            </a:r>
            <a:endParaRPr sz="900" dirty="0">
              <a:solidFill>
                <a:schemeClr val="dk2"/>
              </a:solidFill>
              <a:latin typeface="Source Sans Pro"/>
              <a:ea typeface="Source Sans Pro"/>
              <a:cs typeface="Source Sans Pro"/>
              <a:sym typeface="Source Sans Pro"/>
            </a:endParaRPr>
          </a:p>
        </p:txBody>
      </p:sp>
      <p:cxnSp>
        <p:nvCxnSpPr>
          <p:cNvPr id="767" name="Google Shape;767;p39"/>
          <p:cNvCxnSpPr>
            <a:cxnSpLocks/>
          </p:cNvCxnSpPr>
          <p:nvPr/>
        </p:nvCxnSpPr>
        <p:spPr>
          <a:xfrm rot="10800000">
            <a:off x="4418783" y="2042999"/>
            <a:ext cx="0" cy="498600"/>
          </a:xfrm>
          <a:prstGeom prst="straightConnector1">
            <a:avLst/>
          </a:prstGeom>
          <a:noFill/>
          <a:ln w="9525" cap="flat" cmpd="sng">
            <a:solidFill>
              <a:schemeClr val="lt2"/>
            </a:solidFill>
            <a:prstDash val="solid"/>
            <a:round/>
            <a:headEnd type="oval" w="med" len="med"/>
            <a:tailEnd type="oval" w="med" len="med"/>
          </a:ln>
        </p:spPr>
      </p:cxnSp>
      <p:sp>
        <p:nvSpPr>
          <p:cNvPr id="768" name="Google Shape;768;p39"/>
          <p:cNvSpPr txBox="1"/>
          <p:nvPr/>
        </p:nvSpPr>
        <p:spPr>
          <a:xfrm>
            <a:off x="4380774" y="1488268"/>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Meeting #2 w/ Dr. Groves</a:t>
            </a:r>
            <a:endParaRPr sz="900" dirty="0">
              <a:solidFill>
                <a:schemeClr val="dk2"/>
              </a:solidFill>
              <a:latin typeface="Source Sans Pro"/>
              <a:ea typeface="Source Sans Pro"/>
              <a:cs typeface="Source Sans Pro"/>
              <a:sym typeface="Source Sans Pro"/>
            </a:endParaRPr>
          </a:p>
        </p:txBody>
      </p:sp>
      <p:cxnSp>
        <p:nvCxnSpPr>
          <p:cNvPr id="769" name="Google Shape;769;p39"/>
          <p:cNvCxnSpPr>
            <a:cxnSpLocks/>
          </p:cNvCxnSpPr>
          <p:nvPr/>
        </p:nvCxnSpPr>
        <p:spPr>
          <a:xfrm rot="10800000">
            <a:off x="5740018" y="2042999"/>
            <a:ext cx="0" cy="498600"/>
          </a:xfrm>
          <a:prstGeom prst="straightConnector1">
            <a:avLst/>
          </a:prstGeom>
          <a:noFill/>
          <a:ln w="9525" cap="flat" cmpd="sng">
            <a:solidFill>
              <a:schemeClr val="lt2"/>
            </a:solidFill>
            <a:prstDash val="solid"/>
            <a:round/>
            <a:headEnd type="oval" w="med" len="med"/>
            <a:tailEnd type="oval" w="med" len="med"/>
          </a:ln>
        </p:spPr>
      </p:cxnSp>
      <p:sp>
        <p:nvSpPr>
          <p:cNvPr id="770" name="Google Shape;770;p39"/>
          <p:cNvSpPr txBox="1"/>
          <p:nvPr/>
        </p:nvSpPr>
        <p:spPr>
          <a:xfrm>
            <a:off x="5703516" y="1488268"/>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A whole lot of roadblocks…</a:t>
            </a:r>
            <a:endParaRPr sz="900" dirty="0">
              <a:solidFill>
                <a:schemeClr val="dk2"/>
              </a:solidFill>
              <a:latin typeface="Source Sans Pro"/>
              <a:ea typeface="Source Sans Pro"/>
              <a:cs typeface="Source Sans Pro"/>
              <a:sym typeface="Source Sans Pro"/>
            </a:endParaRPr>
          </a:p>
        </p:txBody>
      </p:sp>
      <p:cxnSp>
        <p:nvCxnSpPr>
          <p:cNvPr id="771" name="Google Shape;771;p39"/>
          <p:cNvCxnSpPr>
            <a:cxnSpLocks/>
          </p:cNvCxnSpPr>
          <p:nvPr/>
        </p:nvCxnSpPr>
        <p:spPr>
          <a:xfrm rot="10800000">
            <a:off x="7061253" y="2042999"/>
            <a:ext cx="0" cy="498600"/>
          </a:xfrm>
          <a:prstGeom prst="straightConnector1">
            <a:avLst/>
          </a:prstGeom>
          <a:noFill/>
          <a:ln w="9525" cap="flat" cmpd="sng">
            <a:solidFill>
              <a:schemeClr val="lt2"/>
            </a:solidFill>
            <a:prstDash val="solid"/>
            <a:round/>
            <a:headEnd type="oval" w="med" len="med"/>
            <a:tailEnd type="oval" w="med" len="med"/>
          </a:ln>
        </p:spPr>
      </p:cxnSp>
      <p:sp>
        <p:nvSpPr>
          <p:cNvPr id="772" name="Google Shape;772;p39"/>
          <p:cNvSpPr txBox="1"/>
          <p:nvPr/>
        </p:nvSpPr>
        <p:spPr>
          <a:xfrm>
            <a:off x="7026258" y="1488268"/>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Getting ready for today!</a:t>
            </a:r>
            <a:endParaRPr sz="900" dirty="0">
              <a:solidFill>
                <a:schemeClr val="dk2"/>
              </a:solidFill>
              <a:latin typeface="Source Sans Pro"/>
              <a:ea typeface="Source Sans Pro"/>
              <a:cs typeface="Source Sans Pro"/>
              <a:sym typeface="Source Sans Pro"/>
            </a:endParaRPr>
          </a:p>
        </p:txBody>
      </p:sp>
      <p:cxnSp>
        <p:nvCxnSpPr>
          <p:cNvPr id="775" name="Google Shape;775;p39"/>
          <p:cNvCxnSpPr>
            <a:cxnSpLocks/>
          </p:cNvCxnSpPr>
          <p:nvPr/>
        </p:nvCxnSpPr>
        <p:spPr>
          <a:xfrm rot="10800000">
            <a:off x="2447077" y="2886037"/>
            <a:ext cx="0" cy="498600"/>
          </a:xfrm>
          <a:prstGeom prst="straightConnector1">
            <a:avLst/>
          </a:prstGeom>
          <a:noFill/>
          <a:ln w="9525" cap="flat" cmpd="sng">
            <a:solidFill>
              <a:schemeClr val="lt2"/>
            </a:solidFill>
            <a:prstDash val="solid"/>
            <a:round/>
            <a:headEnd type="oval" w="med" len="med"/>
            <a:tailEnd type="oval" w="med" len="med"/>
          </a:ln>
        </p:spPr>
      </p:cxnSp>
      <p:sp>
        <p:nvSpPr>
          <p:cNvPr id="776" name="Google Shape;776;p39"/>
          <p:cNvSpPr txBox="1"/>
          <p:nvPr/>
        </p:nvSpPr>
        <p:spPr>
          <a:xfrm>
            <a:off x="2376938" y="3409218"/>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900" dirty="0">
                <a:solidFill>
                  <a:schemeClr val="dk2"/>
                </a:solidFill>
                <a:latin typeface="Source Sans Pro"/>
                <a:ea typeface="Source Sans Pro"/>
                <a:cs typeface="Source Sans Pro"/>
                <a:sym typeface="Source Sans Pro"/>
              </a:rPr>
              <a:t>Leadership Lab;</a:t>
            </a:r>
            <a:r>
              <a:rPr lang="en-US" sz="900" dirty="0">
                <a:solidFill>
                  <a:schemeClr val="dk2"/>
                </a:solidFill>
                <a:latin typeface="Source Sans Pro"/>
                <a:ea typeface="Source Sans Pro"/>
                <a:cs typeface="Source Sans Pro"/>
                <a:sym typeface="Wingdings" panose="05000000000000000000" pitchFamily="2" charset="2"/>
              </a:rPr>
              <a:t> Finding modeling program</a:t>
            </a:r>
            <a:endParaRPr sz="900" dirty="0">
              <a:solidFill>
                <a:schemeClr val="dk2"/>
              </a:solidFill>
              <a:latin typeface="Source Sans Pro"/>
              <a:ea typeface="Source Sans Pro"/>
              <a:cs typeface="Source Sans Pro"/>
              <a:sym typeface="Source Sans Pro"/>
            </a:endParaRPr>
          </a:p>
        </p:txBody>
      </p:sp>
      <p:cxnSp>
        <p:nvCxnSpPr>
          <p:cNvPr id="777" name="Google Shape;777;p39"/>
          <p:cNvCxnSpPr>
            <a:cxnSpLocks/>
          </p:cNvCxnSpPr>
          <p:nvPr/>
        </p:nvCxnSpPr>
        <p:spPr>
          <a:xfrm rot="10800000">
            <a:off x="3768312" y="2886037"/>
            <a:ext cx="0" cy="498600"/>
          </a:xfrm>
          <a:prstGeom prst="straightConnector1">
            <a:avLst/>
          </a:prstGeom>
          <a:noFill/>
          <a:ln w="9525" cap="flat" cmpd="sng">
            <a:solidFill>
              <a:schemeClr val="lt2"/>
            </a:solidFill>
            <a:prstDash val="solid"/>
            <a:round/>
            <a:headEnd type="oval" w="med" len="med"/>
            <a:tailEnd type="oval" w="med" len="med"/>
          </a:ln>
        </p:spPr>
      </p:cxnSp>
      <p:sp>
        <p:nvSpPr>
          <p:cNvPr id="778" name="Google Shape;778;p39"/>
          <p:cNvSpPr txBox="1"/>
          <p:nvPr/>
        </p:nvSpPr>
        <p:spPr>
          <a:xfrm>
            <a:off x="3707334" y="3409218"/>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Gathering MORE data</a:t>
            </a:r>
            <a:endParaRPr sz="900" dirty="0">
              <a:solidFill>
                <a:schemeClr val="dk2"/>
              </a:solidFill>
              <a:latin typeface="Source Sans Pro"/>
              <a:ea typeface="Source Sans Pro"/>
              <a:cs typeface="Source Sans Pro"/>
              <a:sym typeface="Source Sans Pro"/>
            </a:endParaRPr>
          </a:p>
        </p:txBody>
      </p:sp>
      <p:cxnSp>
        <p:nvCxnSpPr>
          <p:cNvPr id="779" name="Google Shape;779;p39"/>
          <p:cNvCxnSpPr>
            <a:cxnSpLocks/>
          </p:cNvCxnSpPr>
          <p:nvPr/>
        </p:nvCxnSpPr>
        <p:spPr>
          <a:xfrm rot="10800000">
            <a:off x="5089547" y="2886037"/>
            <a:ext cx="0" cy="498600"/>
          </a:xfrm>
          <a:prstGeom prst="straightConnector1">
            <a:avLst/>
          </a:prstGeom>
          <a:noFill/>
          <a:ln w="9525" cap="flat" cmpd="sng">
            <a:solidFill>
              <a:schemeClr val="lt2"/>
            </a:solidFill>
            <a:prstDash val="solid"/>
            <a:round/>
            <a:headEnd type="oval" w="med" len="med"/>
            <a:tailEnd type="oval" w="med" len="med"/>
          </a:ln>
        </p:spPr>
      </p:cxnSp>
      <p:sp>
        <p:nvSpPr>
          <p:cNvPr id="780" name="Google Shape;780;p39"/>
          <p:cNvSpPr txBox="1"/>
          <p:nvPr/>
        </p:nvSpPr>
        <p:spPr>
          <a:xfrm>
            <a:off x="5037729" y="3409218"/>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Meeting #3 w/ Dr. Groves; Modeling begins</a:t>
            </a:r>
            <a:endParaRPr sz="900" dirty="0">
              <a:solidFill>
                <a:schemeClr val="dk2"/>
              </a:solidFill>
              <a:latin typeface="Source Sans Pro"/>
              <a:ea typeface="Source Sans Pro"/>
              <a:cs typeface="Source Sans Pro"/>
              <a:sym typeface="Source Sans Pro"/>
            </a:endParaRPr>
          </a:p>
        </p:txBody>
      </p:sp>
      <p:cxnSp>
        <p:nvCxnSpPr>
          <p:cNvPr id="781" name="Google Shape;781;p39"/>
          <p:cNvCxnSpPr>
            <a:cxnSpLocks/>
          </p:cNvCxnSpPr>
          <p:nvPr/>
        </p:nvCxnSpPr>
        <p:spPr>
          <a:xfrm rot="10800000">
            <a:off x="6410782" y="2886037"/>
            <a:ext cx="0" cy="498600"/>
          </a:xfrm>
          <a:prstGeom prst="straightConnector1">
            <a:avLst/>
          </a:prstGeom>
          <a:noFill/>
          <a:ln w="9525" cap="flat" cmpd="sng">
            <a:solidFill>
              <a:schemeClr val="lt2"/>
            </a:solidFill>
            <a:prstDash val="solid"/>
            <a:round/>
            <a:headEnd type="oval" w="med" len="med"/>
            <a:tailEnd type="oval" w="med" len="med"/>
          </a:ln>
        </p:spPr>
      </p:cxnSp>
      <p:sp>
        <p:nvSpPr>
          <p:cNvPr id="782" name="Google Shape;782;p39"/>
          <p:cNvSpPr txBox="1"/>
          <p:nvPr/>
        </p:nvSpPr>
        <p:spPr>
          <a:xfrm>
            <a:off x="6368125" y="3409218"/>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dk2"/>
                </a:solidFill>
                <a:latin typeface="Source Sans Pro"/>
                <a:ea typeface="Source Sans Pro"/>
                <a:cs typeface="Source Sans Pro"/>
                <a:sym typeface="Source Sans Pro"/>
              </a:rPr>
              <a:t>Adding to t</a:t>
            </a:r>
            <a:r>
              <a:rPr lang="en-US" sz="900" dirty="0">
                <a:solidFill>
                  <a:schemeClr val="dk2"/>
                </a:solidFill>
                <a:latin typeface="Source Sans Pro"/>
                <a:ea typeface="Source Sans Pro"/>
                <a:cs typeface="Source Sans Pro"/>
                <a:sym typeface="Source Sans Pro"/>
              </a:rPr>
              <a:t>he</a:t>
            </a:r>
            <a:r>
              <a:rPr lang="en" sz="900" dirty="0">
                <a:solidFill>
                  <a:schemeClr val="dk2"/>
                </a:solidFill>
                <a:latin typeface="Source Sans Pro"/>
                <a:ea typeface="Source Sans Pro"/>
                <a:cs typeface="Source Sans Pro"/>
                <a:sym typeface="Source Sans Pro"/>
              </a:rPr>
              <a:t> data; Meeting #4 w/ Dr. Groves; Tweaking the model</a:t>
            </a:r>
            <a:endParaRPr sz="900" dirty="0">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19898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MEET </a:t>
            </a:r>
            <a:r>
              <a:rPr lang="en" dirty="0">
                <a:solidFill>
                  <a:schemeClr val="accent2"/>
                </a:solidFill>
              </a:rPr>
              <a:t>DR. GROVES</a:t>
            </a:r>
            <a:endParaRPr dirty="0">
              <a:solidFill>
                <a:schemeClr val="accent2"/>
              </a:solidFill>
            </a:endParaRPr>
          </a:p>
        </p:txBody>
      </p:sp>
      <p:sp>
        <p:nvSpPr>
          <p:cNvPr id="915" name="Google Shape;915;p4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917" name="Google Shape;917;p45"/>
          <p:cNvSpPr txBox="1"/>
          <p:nvPr/>
        </p:nvSpPr>
        <p:spPr>
          <a:xfrm>
            <a:off x="3653810" y="3658357"/>
            <a:ext cx="1836380" cy="91301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Source Sans Pro"/>
                <a:ea typeface="Source Sans Pro"/>
                <a:cs typeface="Source Sans Pro"/>
                <a:sym typeface="Source Sans Pro"/>
              </a:rPr>
              <a:t>Dr. Groves</a:t>
            </a:r>
            <a:br>
              <a:rPr lang="en" dirty="0">
                <a:latin typeface="Source Sans Pro"/>
                <a:ea typeface="Source Sans Pro"/>
                <a:cs typeface="Source Sans Pro"/>
                <a:sym typeface="Source Sans Pro"/>
              </a:rPr>
            </a:br>
            <a:r>
              <a:rPr lang="en" sz="800" dirty="0">
                <a:solidFill>
                  <a:schemeClr val="dk2"/>
                </a:solidFill>
                <a:latin typeface="Source Sans Pro"/>
                <a:ea typeface="Source Sans Pro"/>
                <a:cs typeface="Source Sans Pro"/>
                <a:sym typeface="Source Sans Pro"/>
              </a:rPr>
              <a:t>ASSOCIATE PROFESSOR OF ECONOMICS</a:t>
            </a:r>
            <a:endParaRPr sz="800" dirty="0">
              <a:solidFill>
                <a:schemeClr val="dk2"/>
              </a:solidFill>
              <a:latin typeface="Source Sans Pro"/>
              <a:ea typeface="Source Sans Pro"/>
              <a:cs typeface="Source Sans Pro"/>
              <a:sym typeface="Source Sans Pro"/>
            </a:endParaRPr>
          </a:p>
          <a:p>
            <a:pPr marL="0" lvl="0" indent="0" algn="ctr" rtl="0">
              <a:spcBef>
                <a:spcPts val="400"/>
              </a:spcBef>
              <a:spcAft>
                <a:spcPts val="0"/>
              </a:spcAft>
              <a:buNone/>
            </a:pPr>
            <a:r>
              <a:rPr lang="en-US" sz="900" dirty="0">
                <a:solidFill>
                  <a:schemeClr val="dk2"/>
                </a:solidFill>
                <a:latin typeface="Source Sans Pro"/>
                <a:ea typeface="Source Sans Pro"/>
                <a:cs typeface="Source Sans Pro"/>
                <a:sym typeface="Source Sans Pro"/>
              </a:rPr>
              <a:t>Townson University</a:t>
            </a:r>
            <a:endParaRPr dirty="0">
              <a:latin typeface="Source Sans Pro"/>
              <a:ea typeface="Source Sans Pro"/>
              <a:cs typeface="Source Sans Pro"/>
              <a:sym typeface="Source Sans Pro"/>
            </a:endParaRPr>
          </a:p>
          <a:p>
            <a:pPr marL="0" lvl="0" indent="0" algn="ctr" rtl="0">
              <a:spcBef>
                <a:spcPts val="400"/>
              </a:spcBef>
              <a:spcAft>
                <a:spcPts val="400"/>
              </a:spcAft>
              <a:buNone/>
            </a:pPr>
            <a:endParaRPr dirty="0">
              <a:latin typeface="Source Sans Pro"/>
              <a:ea typeface="Source Sans Pro"/>
              <a:cs typeface="Source Sans Pro"/>
              <a:sym typeface="Source Sans Pro"/>
            </a:endParaRPr>
          </a:p>
        </p:txBody>
      </p:sp>
      <p:pic>
        <p:nvPicPr>
          <p:cNvPr id="12" name="Google Shape;3909;p20">
            <a:extLst>
              <a:ext uri="{FF2B5EF4-FFF2-40B4-BE49-F238E27FC236}">
                <a16:creationId xmlns:a16="http://schemas.microsoft.com/office/drawing/2014/main" id="{FBF4AD5F-7156-4A3A-AB2F-AC2219329AB6}"/>
              </a:ext>
            </a:extLst>
          </p:cNvPr>
          <p:cNvPicPr preferRelativeResize="0"/>
          <p:nvPr/>
        </p:nvPicPr>
        <p:blipFill rotWithShape="1">
          <a:blip r:embed="rId3">
            <a:alphaModFix/>
          </a:blip>
          <a:srcRect/>
          <a:stretch/>
        </p:blipFill>
        <p:spPr>
          <a:xfrm>
            <a:off x="3653810" y="1707673"/>
            <a:ext cx="1836380" cy="1852140"/>
          </a:xfrm>
          <a:prstGeom prst="ellipse">
            <a:avLst/>
          </a:prstGeom>
          <a:noFill/>
          <a:ln>
            <a:noFill/>
          </a:ln>
        </p:spPr>
      </p:pic>
    </p:spTree>
    <p:extLst>
      <p:ext uri="{BB962C8B-B14F-4D97-AF65-F5344CB8AC3E}">
        <p14:creationId xmlns:p14="http://schemas.microsoft.com/office/powerpoint/2010/main" val="148998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7"/>
          <p:cNvSpPr txBox="1">
            <a:spLocks noGrp="1"/>
          </p:cNvSpPr>
          <p:nvPr>
            <p:ph type="ctrTitle" idx="4294967295"/>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000" dirty="0">
                <a:solidFill>
                  <a:srgbClr val="FFFFFF"/>
                </a:solidFill>
              </a:rPr>
              <a:t>L</a:t>
            </a:r>
            <a:r>
              <a:rPr lang="en-US" sz="7000" dirty="0">
                <a:solidFill>
                  <a:srgbClr val="FFFFFF"/>
                </a:solidFill>
              </a:rPr>
              <a:t>ET’S LOOK AT THE NUMBERS</a:t>
            </a:r>
            <a:endParaRPr sz="7000" dirty="0">
              <a:solidFill>
                <a:srgbClr val="FFFFFF"/>
              </a:solidFill>
            </a:endParaRPr>
          </a:p>
        </p:txBody>
      </p:sp>
      <p:sp>
        <p:nvSpPr>
          <p:cNvPr id="600" name="Google Shape;600;p27"/>
          <p:cNvSpPr txBox="1">
            <a:spLocks noGrp="1"/>
          </p:cNvSpPr>
          <p:nvPr>
            <p:ph type="subTitle" idx="4294967295"/>
          </p:nvPr>
        </p:nvSpPr>
        <p:spPr>
          <a:xfrm>
            <a:off x="685800" y="3655111"/>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b="1" dirty="0">
                <a:solidFill>
                  <a:schemeClr val="accent2"/>
                </a:solidFill>
              </a:rPr>
              <a:t>EXCEL SHEETS AND STATA MODELS…</a:t>
            </a:r>
            <a:endParaRPr b="1" dirty="0">
              <a:solidFill>
                <a:schemeClr val="accent2"/>
              </a:solidFill>
            </a:endParaRPr>
          </a:p>
        </p:txBody>
      </p:sp>
      <p:sp>
        <p:nvSpPr>
          <p:cNvPr id="601" name="Google Shape;601;p2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70467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583051" y="3015651"/>
            <a:ext cx="642357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000"/>
              <a:t>WHAT HAS </a:t>
            </a:r>
            <a:r>
              <a:rPr lang="en" sz="5000">
                <a:solidFill>
                  <a:schemeClr val="accent2"/>
                </a:solidFill>
              </a:rPr>
              <a:t>CHANGED?</a:t>
            </a:r>
            <a:endParaRPr sz="5000">
              <a:solidFill>
                <a:schemeClr val="accent2"/>
              </a:solidFill>
            </a:endParaRPr>
          </a:p>
        </p:txBody>
      </p:sp>
      <p:sp>
        <p:nvSpPr>
          <p:cNvPr id="486" name="Google Shape;486;p16"/>
          <p:cNvSpPr txBox="1">
            <a:spLocks noGrp="1"/>
          </p:cNvSpPr>
          <p:nvPr>
            <p:ph type="subTitle" idx="1"/>
          </p:nvPr>
        </p:nvSpPr>
        <p:spPr>
          <a:xfrm>
            <a:off x="2903350" y="4041400"/>
            <a:ext cx="3029531"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tx1"/>
                </a:solidFill>
              </a:rPr>
              <a:t>And where are we now?</a:t>
            </a:r>
            <a:endParaRPr>
              <a:solidFill>
                <a:schemeClr val="tx1"/>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23354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5" name="Google Shape;3867;p15">
            <a:extLst>
              <a:ext uri="{FF2B5EF4-FFF2-40B4-BE49-F238E27FC236}">
                <a16:creationId xmlns:a16="http://schemas.microsoft.com/office/drawing/2014/main" id="{6F6C23E0-B0E8-42BF-8CD9-3E8B4FDCB2E8}"/>
              </a:ext>
            </a:extLst>
          </p:cNvPr>
          <p:cNvSpPr txBox="1">
            <a:spLocks/>
          </p:cNvSpPr>
          <p:nvPr/>
        </p:nvSpPr>
        <p:spPr>
          <a:xfrm>
            <a:off x="5714921" y="1102192"/>
            <a:ext cx="1749425" cy="10620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lgn="ctr">
              <a:buFont typeface="Source Sans Pro"/>
              <a:buNone/>
            </a:pPr>
            <a:r>
              <a:rPr lang="en-US" sz="1200"/>
              <a:t>Podcast to discuss our processes, findings, and new experiments (+live podcast on draft night)</a:t>
            </a:r>
          </a:p>
        </p:txBody>
      </p:sp>
      <p:sp>
        <p:nvSpPr>
          <p:cNvPr id="16" name="Google Shape;3868;p15">
            <a:extLst>
              <a:ext uri="{FF2B5EF4-FFF2-40B4-BE49-F238E27FC236}">
                <a16:creationId xmlns:a16="http://schemas.microsoft.com/office/drawing/2014/main" id="{0290942B-C802-4335-AFFC-73F701811373}"/>
              </a:ext>
            </a:extLst>
          </p:cNvPr>
          <p:cNvSpPr txBox="1">
            <a:spLocks/>
          </p:cNvSpPr>
          <p:nvPr/>
        </p:nvSpPr>
        <p:spPr>
          <a:xfrm>
            <a:off x="3965496" y="1224521"/>
            <a:ext cx="1749425" cy="8096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lgn="ctr">
              <a:buFont typeface="Source Sans Pro"/>
              <a:buNone/>
            </a:pPr>
            <a:r>
              <a:rPr lang="en-US" sz="1200"/>
              <a:t>Modeling, finding errors, more modeling, more errors, more modeling</a:t>
            </a:r>
          </a:p>
        </p:txBody>
      </p:sp>
      <p:sp>
        <p:nvSpPr>
          <p:cNvPr id="17" name="Google Shape;3869;p15">
            <a:extLst>
              <a:ext uri="{FF2B5EF4-FFF2-40B4-BE49-F238E27FC236}">
                <a16:creationId xmlns:a16="http://schemas.microsoft.com/office/drawing/2014/main" id="{923595DC-7030-41F3-92EA-98CB6ADD6841}"/>
              </a:ext>
            </a:extLst>
          </p:cNvPr>
          <p:cNvSpPr txBox="1">
            <a:spLocks/>
          </p:cNvSpPr>
          <p:nvPr/>
        </p:nvSpPr>
        <p:spPr>
          <a:xfrm>
            <a:off x="1956260" y="1181625"/>
            <a:ext cx="1747838" cy="1060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lgn="ctr">
              <a:buFont typeface="Source Sans Pro"/>
              <a:buNone/>
            </a:pPr>
            <a:r>
              <a:rPr lang="en-US" sz="1200"/>
              <a:t>Finding and learning program, collecting stats, and stats… and stats</a:t>
            </a:r>
          </a:p>
        </p:txBody>
      </p:sp>
      <p:cxnSp>
        <p:nvCxnSpPr>
          <p:cNvPr id="18" name="Google Shape;3848;p15">
            <a:extLst>
              <a:ext uri="{FF2B5EF4-FFF2-40B4-BE49-F238E27FC236}">
                <a16:creationId xmlns:a16="http://schemas.microsoft.com/office/drawing/2014/main" id="{E0A0A1BB-6FB8-4574-AD30-EC1B35BD584F}"/>
              </a:ext>
            </a:extLst>
          </p:cNvPr>
          <p:cNvCxnSpPr/>
          <p:nvPr/>
        </p:nvCxnSpPr>
        <p:spPr>
          <a:xfrm>
            <a:off x="1687111" y="2566838"/>
            <a:ext cx="680700" cy="0"/>
          </a:xfrm>
          <a:prstGeom prst="straightConnector1">
            <a:avLst/>
          </a:prstGeom>
          <a:noFill/>
          <a:ln w="38100" cap="flat" cmpd="sng">
            <a:solidFill>
              <a:srgbClr val="D3EBD5"/>
            </a:solidFill>
            <a:prstDash val="solid"/>
            <a:round/>
            <a:headEnd type="diamond" w="sm" len="sm"/>
            <a:tailEnd type="diamond" w="sm" len="sm"/>
          </a:ln>
        </p:spPr>
      </p:cxnSp>
      <p:cxnSp>
        <p:nvCxnSpPr>
          <p:cNvPr id="19" name="Google Shape;3850;p15">
            <a:extLst>
              <a:ext uri="{FF2B5EF4-FFF2-40B4-BE49-F238E27FC236}">
                <a16:creationId xmlns:a16="http://schemas.microsoft.com/office/drawing/2014/main" id="{D0F39BFF-E74B-4A8A-BD29-33816BA9EF74}"/>
              </a:ext>
            </a:extLst>
          </p:cNvPr>
          <p:cNvCxnSpPr/>
          <p:nvPr/>
        </p:nvCxnSpPr>
        <p:spPr>
          <a:xfrm>
            <a:off x="6165936" y="2566838"/>
            <a:ext cx="680700" cy="0"/>
          </a:xfrm>
          <a:prstGeom prst="straightConnector1">
            <a:avLst/>
          </a:prstGeom>
          <a:noFill/>
          <a:ln w="38100" cap="flat" cmpd="sng">
            <a:solidFill>
              <a:srgbClr val="003B55"/>
            </a:solidFill>
            <a:prstDash val="solid"/>
            <a:round/>
            <a:headEnd type="diamond" w="sm" len="sm"/>
            <a:tailEnd type="diamond" w="sm" len="sm"/>
          </a:ln>
        </p:spPr>
      </p:cxnSp>
      <p:cxnSp>
        <p:nvCxnSpPr>
          <p:cNvPr id="20" name="Google Shape;3851;p15">
            <a:extLst>
              <a:ext uri="{FF2B5EF4-FFF2-40B4-BE49-F238E27FC236}">
                <a16:creationId xmlns:a16="http://schemas.microsoft.com/office/drawing/2014/main" id="{B414C33F-F244-4822-9567-2EF3A501C1A0}"/>
              </a:ext>
            </a:extLst>
          </p:cNvPr>
          <p:cNvCxnSpPr/>
          <p:nvPr/>
        </p:nvCxnSpPr>
        <p:spPr>
          <a:xfrm>
            <a:off x="2804911" y="2566838"/>
            <a:ext cx="680700" cy="0"/>
          </a:xfrm>
          <a:prstGeom prst="straightConnector1">
            <a:avLst/>
          </a:prstGeom>
          <a:noFill/>
          <a:ln w="38100" cap="flat" cmpd="sng">
            <a:solidFill>
              <a:srgbClr val="80BFB7"/>
            </a:solidFill>
            <a:prstDash val="solid"/>
            <a:round/>
            <a:headEnd type="diamond" w="sm" len="sm"/>
            <a:tailEnd type="diamond" w="sm" len="sm"/>
          </a:ln>
        </p:spPr>
      </p:cxnSp>
      <p:cxnSp>
        <p:nvCxnSpPr>
          <p:cNvPr id="21" name="Google Shape;3852;p15">
            <a:extLst>
              <a:ext uri="{FF2B5EF4-FFF2-40B4-BE49-F238E27FC236}">
                <a16:creationId xmlns:a16="http://schemas.microsoft.com/office/drawing/2014/main" id="{CA59AD62-4934-4F61-B6E7-09842CDBE65E}"/>
              </a:ext>
            </a:extLst>
          </p:cNvPr>
          <p:cNvCxnSpPr/>
          <p:nvPr/>
        </p:nvCxnSpPr>
        <p:spPr>
          <a:xfrm>
            <a:off x="2367811" y="2566838"/>
            <a:ext cx="680700" cy="0"/>
          </a:xfrm>
          <a:prstGeom prst="straightConnector1">
            <a:avLst/>
          </a:prstGeom>
          <a:noFill/>
          <a:ln w="38100" cap="flat" cmpd="sng">
            <a:solidFill>
              <a:srgbClr val="D3EBD5"/>
            </a:solidFill>
            <a:prstDash val="solid"/>
            <a:round/>
            <a:headEnd type="diamond" w="sm" len="sm"/>
            <a:tailEnd type="diamond" w="sm" len="sm"/>
          </a:ln>
        </p:spPr>
      </p:cxnSp>
      <p:cxnSp>
        <p:nvCxnSpPr>
          <p:cNvPr id="22" name="Google Shape;3853;p15">
            <a:extLst>
              <a:ext uri="{FF2B5EF4-FFF2-40B4-BE49-F238E27FC236}">
                <a16:creationId xmlns:a16="http://schemas.microsoft.com/office/drawing/2014/main" id="{A2DDC1F3-0A74-4E06-A22D-102E549E2DC6}"/>
              </a:ext>
            </a:extLst>
          </p:cNvPr>
          <p:cNvCxnSpPr/>
          <p:nvPr/>
        </p:nvCxnSpPr>
        <p:spPr>
          <a:xfrm>
            <a:off x="3930611" y="2566838"/>
            <a:ext cx="680700" cy="0"/>
          </a:xfrm>
          <a:prstGeom prst="straightConnector1">
            <a:avLst/>
          </a:prstGeom>
          <a:noFill/>
          <a:ln w="38100" cap="flat" cmpd="sng">
            <a:solidFill>
              <a:srgbClr val="0B87A1"/>
            </a:solidFill>
            <a:prstDash val="solid"/>
            <a:round/>
            <a:headEnd type="diamond" w="sm" len="sm"/>
            <a:tailEnd type="diamond" w="sm" len="sm"/>
          </a:ln>
        </p:spPr>
      </p:cxnSp>
      <p:cxnSp>
        <p:nvCxnSpPr>
          <p:cNvPr id="23" name="Google Shape;3854;p15">
            <a:extLst>
              <a:ext uri="{FF2B5EF4-FFF2-40B4-BE49-F238E27FC236}">
                <a16:creationId xmlns:a16="http://schemas.microsoft.com/office/drawing/2014/main" id="{71EFAF06-CEEC-4A69-98FB-BD24FF303504}"/>
              </a:ext>
            </a:extLst>
          </p:cNvPr>
          <p:cNvCxnSpPr/>
          <p:nvPr/>
        </p:nvCxnSpPr>
        <p:spPr>
          <a:xfrm>
            <a:off x="3376711" y="2566838"/>
            <a:ext cx="680700" cy="0"/>
          </a:xfrm>
          <a:prstGeom prst="straightConnector1">
            <a:avLst/>
          </a:prstGeom>
          <a:noFill/>
          <a:ln w="38100" cap="flat" cmpd="sng">
            <a:solidFill>
              <a:srgbClr val="80BFB7"/>
            </a:solidFill>
            <a:prstDash val="solid"/>
            <a:round/>
            <a:headEnd type="diamond" w="sm" len="sm"/>
            <a:tailEnd type="diamond" w="sm" len="sm"/>
          </a:ln>
        </p:spPr>
      </p:cxnSp>
      <p:cxnSp>
        <p:nvCxnSpPr>
          <p:cNvPr id="24" name="Google Shape;3855;p15">
            <a:extLst>
              <a:ext uri="{FF2B5EF4-FFF2-40B4-BE49-F238E27FC236}">
                <a16:creationId xmlns:a16="http://schemas.microsoft.com/office/drawing/2014/main" id="{BC3ED0B0-B318-42E2-8B03-5A30EFA1CEAB}"/>
              </a:ext>
            </a:extLst>
          </p:cNvPr>
          <p:cNvCxnSpPr/>
          <p:nvPr/>
        </p:nvCxnSpPr>
        <p:spPr>
          <a:xfrm>
            <a:off x="5048411" y="2566838"/>
            <a:ext cx="680700" cy="0"/>
          </a:xfrm>
          <a:prstGeom prst="straightConnector1">
            <a:avLst/>
          </a:prstGeom>
          <a:noFill/>
          <a:ln w="38100" cap="flat" cmpd="sng">
            <a:solidFill>
              <a:srgbClr val="01597F"/>
            </a:solidFill>
            <a:prstDash val="solid"/>
            <a:round/>
            <a:headEnd type="diamond" w="sm" len="sm"/>
            <a:tailEnd type="diamond" w="sm" len="sm"/>
          </a:ln>
        </p:spPr>
      </p:cxnSp>
      <p:cxnSp>
        <p:nvCxnSpPr>
          <p:cNvPr id="25" name="Google Shape;3856;p15">
            <a:extLst>
              <a:ext uri="{FF2B5EF4-FFF2-40B4-BE49-F238E27FC236}">
                <a16:creationId xmlns:a16="http://schemas.microsoft.com/office/drawing/2014/main" id="{CBF1CC4F-BFF1-44BA-A83F-5B22215BE255}"/>
              </a:ext>
            </a:extLst>
          </p:cNvPr>
          <p:cNvCxnSpPr/>
          <p:nvPr/>
        </p:nvCxnSpPr>
        <p:spPr>
          <a:xfrm>
            <a:off x="5612311" y="2566838"/>
            <a:ext cx="680700" cy="0"/>
          </a:xfrm>
          <a:prstGeom prst="straightConnector1">
            <a:avLst/>
          </a:prstGeom>
          <a:noFill/>
          <a:ln w="38100" cap="flat" cmpd="sng">
            <a:solidFill>
              <a:srgbClr val="01597F"/>
            </a:solidFill>
            <a:prstDash val="solid"/>
            <a:round/>
            <a:headEnd type="diamond" w="sm" len="sm"/>
            <a:tailEnd type="diamond" w="sm" len="sm"/>
          </a:ln>
        </p:spPr>
      </p:cxnSp>
      <p:cxnSp>
        <p:nvCxnSpPr>
          <p:cNvPr id="26" name="Google Shape;3857;p15">
            <a:extLst>
              <a:ext uri="{FF2B5EF4-FFF2-40B4-BE49-F238E27FC236}">
                <a16:creationId xmlns:a16="http://schemas.microsoft.com/office/drawing/2014/main" id="{1ED23A2B-FF11-4F3F-93EF-523E9C7D8B30}"/>
              </a:ext>
            </a:extLst>
          </p:cNvPr>
          <p:cNvCxnSpPr/>
          <p:nvPr/>
        </p:nvCxnSpPr>
        <p:spPr>
          <a:xfrm>
            <a:off x="4494511" y="2566838"/>
            <a:ext cx="680700" cy="0"/>
          </a:xfrm>
          <a:prstGeom prst="straightConnector1">
            <a:avLst/>
          </a:prstGeom>
          <a:noFill/>
          <a:ln w="38100" cap="flat" cmpd="sng">
            <a:solidFill>
              <a:srgbClr val="0B87A1"/>
            </a:solidFill>
            <a:prstDash val="solid"/>
            <a:round/>
            <a:headEnd type="diamond" w="sm" len="sm"/>
            <a:tailEnd type="diamond" w="sm" len="sm"/>
          </a:ln>
        </p:spPr>
      </p:cxnSp>
      <p:cxnSp>
        <p:nvCxnSpPr>
          <p:cNvPr id="27" name="Google Shape;3858;p15">
            <a:extLst>
              <a:ext uri="{FF2B5EF4-FFF2-40B4-BE49-F238E27FC236}">
                <a16:creationId xmlns:a16="http://schemas.microsoft.com/office/drawing/2014/main" id="{DDA6341C-EE15-4270-9A28-B3D18F516A4B}"/>
              </a:ext>
            </a:extLst>
          </p:cNvPr>
          <p:cNvCxnSpPr/>
          <p:nvPr/>
        </p:nvCxnSpPr>
        <p:spPr>
          <a:xfrm>
            <a:off x="6729836" y="2566838"/>
            <a:ext cx="680700" cy="0"/>
          </a:xfrm>
          <a:prstGeom prst="straightConnector1">
            <a:avLst/>
          </a:prstGeom>
          <a:noFill/>
          <a:ln w="38100" cap="flat" cmpd="sng">
            <a:solidFill>
              <a:srgbClr val="003B55"/>
            </a:solidFill>
            <a:prstDash val="solid"/>
            <a:round/>
            <a:headEnd type="diamond" w="sm" len="sm"/>
            <a:tailEnd type="diamond" w="sm" len="sm"/>
          </a:ln>
        </p:spPr>
      </p:cxnSp>
      <p:sp>
        <p:nvSpPr>
          <p:cNvPr id="28" name="Google Shape;3859;p15">
            <a:extLst>
              <a:ext uri="{FF2B5EF4-FFF2-40B4-BE49-F238E27FC236}">
                <a16:creationId xmlns:a16="http://schemas.microsoft.com/office/drawing/2014/main" id="{00361116-4333-412A-9487-4F749FFDD770}"/>
              </a:ext>
            </a:extLst>
          </p:cNvPr>
          <p:cNvSpPr txBox="1"/>
          <p:nvPr/>
        </p:nvSpPr>
        <p:spPr>
          <a:xfrm>
            <a:off x="1594061" y="2695763"/>
            <a:ext cx="3174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D3EBD5"/>
                </a:solidFill>
                <a:latin typeface="Dosis ExtraLight"/>
                <a:ea typeface="Dosis ExtraLight"/>
                <a:cs typeface="Dosis ExtraLight"/>
                <a:sym typeface="Dosis ExtraLight"/>
              </a:rPr>
              <a:t>0</a:t>
            </a:r>
            <a:endParaRPr sz="1800" dirty="0">
              <a:solidFill>
                <a:srgbClr val="D3EBD5"/>
              </a:solidFill>
              <a:latin typeface="Dosis ExtraLight"/>
              <a:ea typeface="Dosis ExtraLight"/>
              <a:cs typeface="Dosis ExtraLight"/>
              <a:sym typeface="Dosis ExtraLight"/>
            </a:endParaRPr>
          </a:p>
        </p:txBody>
      </p:sp>
      <p:sp>
        <p:nvSpPr>
          <p:cNvPr id="29" name="Google Shape;3860;p15">
            <a:extLst>
              <a:ext uri="{FF2B5EF4-FFF2-40B4-BE49-F238E27FC236}">
                <a16:creationId xmlns:a16="http://schemas.microsoft.com/office/drawing/2014/main" id="{BBD231FA-CB88-4BDF-9A1A-BFF7FF5B65C2}"/>
              </a:ext>
            </a:extLst>
          </p:cNvPr>
          <p:cNvSpPr txBox="1"/>
          <p:nvPr/>
        </p:nvSpPr>
        <p:spPr>
          <a:xfrm>
            <a:off x="4349861" y="2695763"/>
            <a:ext cx="473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0B87A1"/>
                </a:solidFill>
                <a:latin typeface="Dosis ExtraLight"/>
                <a:ea typeface="Dosis ExtraLight"/>
                <a:cs typeface="Dosis ExtraLight"/>
                <a:sym typeface="Dosis ExtraLight"/>
              </a:rPr>
              <a:t>50</a:t>
            </a:r>
            <a:endParaRPr sz="1800">
              <a:solidFill>
                <a:srgbClr val="0B87A1"/>
              </a:solidFill>
              <a:latin typeface="Dosis ExtraLight"/>
              <a:ea typeface="Dosis ExtraLight"/>
              <a:cs typeface="Dosis ExtraLight"/>
              <a:sym typeface="Dosis ExtraLight"/>
            </a:endParaRPr>
          </a:p>
        </p:txBody>
      </p:sp>
      <p:sp>
        <p:nvSpPr>
          <p:cNvPr id="30" name="Google Shape;3861;p15">
            <a:extLst>
              <a:ext uri="{FF2B5EF4-FFF2-40B4-BE49-F238E27FC236}">
                <a16:creationId xmlns:a16="http://schemas.microsoft.com/office/drawing/2014/main" id="{FB49B8F0-3844-44A6-9408-0A78B6D2B6BD}"/>
              </a:ext>
            </a:extLst>
          </p:cNvPr>
          <p:cNvSpPr txBox="1"/>
          <p:nvPr/>
        </p:nvSpPr>
        <p:spPr>
          <a:xfrm>
            <a:off x="7094511" y="2695763"/>
            <a:ext cx="51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003B55"/>
                </a:solidFill>
                <a:latin typeface="Dosis ExtraLight"/>
                <a:ea typeface="Dosis ExtraLight"/>
                <a:cs typeface="Dosis ExtraLight"/>
                <a:sym typeface="Dosis ExtraLight"/>
              </a:rPr>
              <a:t>100</a:t>
            </a:r>
            <a:endParaRPr sz="1800">
              <a:solidFill>
                <a:srgbClr val="003B55"/>
              </a:solidFill>
              <a:latin typeface="Dosis ExtraLight"/>
              <a:ea typeface="Dosis ExtraLight"/>
              <a:cs typeface="Dosis ExtraLight"/>
              <a:sym typeface="Dosis ExtraLight"/>
            </a:endParaRPr>
          </a:p>
        </p:txBody>
      </p:sp>
      <p:sp>
        <p:nvSpPr>
          <p:cNvPr id="31" name="Google Shape;3862;p15">
            <a:extLst>
              <a:ext uri="{FF2B5EF4-FFF2-40B4-BE49-F238E27FC236}">
                <a16:creationId xmlns:a16="http://schemas.microsoft.com/office/drawing/2014/main" id="{50F4C841-AD3D-4990-A3C3-59F0EB3683ED}"/>
              </a:ext>
            </a:extLst>
          </p:cNvPr>
          <p:cNvSpPr/>
          <p:nvPr/>
        </p:nvSpPr>
        <p:spPr>
          <a:xfrm rot="5400000">
            <a:off x="6377786" y="1441938"/>
            <a:ext cx="317400" cy="17481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63;p15">
            <a:extLst>
              <a:ext uri="{FF2B5EF4-FFF2-40B4-BE49-F238E27FC236}">
                <a16:creationId xmlns:a16="http://schemas.microsoft.com/office/drawing/2014/main" id="{B168EAB6-BE06-487A-9ADD-2837CF7A092E}"/>
              </a:ext>
            </a:extLst>
          </p:cNvPr>
          <p:cNvSpPr/>
          <p:nvPr/>
        </p:nvSpPr>
        <p:spPr>
          <a:xfrm rot="5400000">
            <a:off x="4672786" y="1485138"/>
            <a:ext cx="317400" cy="16617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864;p15">
            <a:extLst>
              <a:ext uri="{FF2B5EF4-FFF2-40B4-BE49-F238E27FC236}">
                <a16:creationId xmlns:a16="http://schemas.microsoft.com/office/drawing/2014/main" id="{7D907851-586A-4ADE-AEAC-CA68358F4947}"/>
              </a:ext>
            </a:extLst>
          </p:cNvPr>
          <p:cNvSpPr/>
          <p:nvPr/>
        </p:nvSpPr>
        <p:spPr>
          <a:xfrm rot="5400000">
            <a:off x="2686536" y="1160688"/>
            <a:ext cx="317400" cy="2310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865;p15">
            <a:extLst>
              <a:ext uri="{FF2B5EF4-FFF2-40B4-BE49-F238E27FC236}">
                <a16:creationId xmlns:a16="http://schemas.microsoft.com/office/drawing/2014/main" id="{C99E1DD0-1288-4AD5-9C88-E2EA732A7A27}"/>
              </a:ext>
            </a:extLst>
          </p:cNvPr>
          <p:cNvSpPr/>
          <p:nvPr/>
        </p:nvSpPr>
        <p:spPr>
          <a:xfrm rot="5400000">
            <a:off x="5077912" y="3142590"/>
            <a:ext cx="1176276" cy="20907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Dosis ExtraLight"/>
                <a:ea typeface="Dosis ExtraLight"/>
                <a:cs typeface="Dosis ExtraLight"/>
                <a:sym typeface="Dosis ExtraLight"/>
              </a:rPr>
              <a:t>     </a:t>
            </a:r>
            <a:r>
              <a:rPr lang="en">
                <a:solidFill>
                  <a:schemeClr val="tx2">
                    <a:lumMod val="10000"/>
                  </a:schemeClr>
                </a:solidFill>
                <a:latin typeface="Dosis ExtraLight"/>
                <a:ea typeface="Dosis ExtraLight"/>
                <a:cs typeface="Dosis ExtraLight"/>
                <a:sym typeface="Dosis ExtraLight"/>
              </a:rPr>
              <a:t>MARCH   1      </a:t>
            </a:r>
            <a:endParaRPr>
              <a:solidFill>
                <a:schemeClr val="tx2">
                  <a:lumMod val="10000"/>
                </a:schemeClr>
              </a:solidFill>
              <a:latin typeface="Dosis ExtraLight"/>
              <a:ea typeface="Dosis ExtraLight"/>
              <a:cs typeface="Dosis ExtraLight"/>
              <a:sym typeface="Dosis ExtraLight"/>
            </a:endParaRPr>
          </a:p>
        </p:txBody>
      </p:sp>
      <p:sp>
        <p:nvSpPr>
          <p:cNvPr id="35" name="Google Shape;3866;p15">
            <a:extLst>
              <a:ext uri="{FF2B5EF4-FFF2-40B4-BE49-F238E27FC236}">
                <a16:creationId xmlns:a16="http://schemas.microsoft.com/office/drawing/2014/main" id="{E0E62DCC-FEA7-458B-91C0-ACDDDCF7DBE4}"/>
              </a:ext>
            </a:extLst>
          </p:cNvPr>
          <p:cNvSpPr/>
          <p:nvPr/>
        </p:nvSpPr>
        <p:spPr>
          <a:xfrm rot="5400000">
            <a:off x="3405787" y="3142590"/>
            <a:ext cx="1176276" cy="20907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r>
              <a:rPr lang="en">
                <a:solidFill>
                  <a:schemeClr val="tx2">
                    <a:lumMod val="10000"/>
                  </a:schemeClr>
                </a:solidFill>
                <a:latin typeface="Dosis ExtraLight"/>
                <a:ea typeface="Dosis ExtraLight"/>
                <a:cs typeface="Dosis ExtraLight"/>
                <a:sym typeface="Dosis ExtraLight"/>
              </a:rPr>
              <a:t>SEPT.      1</a:t>
            </a:r>
            <a:endParaRPr>
              <a:solidFill>
                <a:schemeClr val="tx2">
                  <a:lumMod val="10000"/>
                </a:schemeClr>
              </a:solidFill>
              <a:latin typeface="Dosis ExtraLight"/>
              <a:ea typeface="Dosis ExtraLight"/>
              <a:cs typeface="Dosis ExtraLight"/>
              <a:sym typeface="Dosis ExtraLight"/>
            </a:endParaRPr>
          </a:p>
        </p:txBody>
      </p:sp>
      <p:sp>
        <p:nvSpPr>
          <p:cNvPr id="36" name="Google Shape;499;p18">
            <a:extLst>
              <a:ext uri="{FF2B5EF4-FFF2-40B4-BE49-F238E27FC236}">
                <a16:creationId xmlns:a16="http://schemas.microsoft.com/office/drawing/2014/main" id="{08A707E0-9789-4A3E-98EE-4FC8B1FFA22F}"/>
              </a:ext>
            </a:extLst>
          </p:cNvPr>
          <p:cNvSpPr txBox="1">
            <a:spLocks/>
          </p:cNvSpPr>
          <p:nvPr/>
        </p:nvSpPr>
        <p:spPr>
          <a:xfrm>
            <a:off x="996211" y="275855"/>
            <a:ext cx="6996600" cy="715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b="1">
                <a:solidFill>
                  <a:schemeClr val="accent1"/>
                </a:solidFill>
                <a:latin typeface="Oswald" panose="00000500000000000000" pitchFamily="2" charset="0"/>
              </a:rPr>
              <a:t>O</a:t>
            </a:r>
            <a:r>
              <a:rPr lang="en-US" sz="2000" b="1">
                <a:solidFill>
                  <a:schemeClr val="accent1"/>
                </a:solidFill>
                <a:latin typeface="Oswald" panose="00000500000000000000" pitchFamily="2" charset="0"/>
              </a:rPr>
              <a:t>UR </a:t>
            </a:r>
            <a:r>
              <a:rPr lang="en-US" sz="2000" b="1">
                <a:solidFill>
                  <a:schemeClr val="accent2"/>
                </a:solidFill>
                <a:latin typeface="Oswald" panose="00000500000000000000" pitchFamily="2" charset="0"/>
              </a:rPr>
              <a:t>EXPECTATIONS</a:t>
            </a:r>
          </a:p>
        </p:txBody>
      </p:sp>
    </p:spTree>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748</Words>
  <Application>Microsoft Office PowerPoint</Application>
  <PresentationFormat>On-screen Show (16:9)</PresentationFormat>
  <Paragraphs>136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Dosis ExtraLight</vt:lpstr>
      <vt:lpstr>Montserrat</vt:lpstr>
      <vt:lpstr>Oswald</vt:lpstr>
      <vt:lpstr>Source Sans Pro</vt:lpstr>
      <vt:lpstr>Quince template</vt:lpstr>
      <vt:lpstr>MODELING AN NFL DRAFT BOARD</vt:lpstr>
      <vt:lpstr>WHERE HAVE WE BEEN?</vt:lpstr>
      <vt:lpstr>OUR INSPIRATION THE NFL DRAFT</vt:lpstr>
      <vt:lpstr>THE FINAL PRODUCT</vt:lpstr>
      <vt:lpstr>TIMELINE</vt:lpstr>
      <vt:lpstr>MEET DR. GROVES</vt:lpstr>
      <vt:lpstr>LET’S LOOK AT THE NUMBERS</vt:lpstr>
      <vt:lpstr>WHAT HAS CHANGED?</vt:lpstr>
      <vt:lpstr>PowerPoint Presentation</vt:lpstr>
      <vt:lpstr>A LOT</vt:lpstr>
      <vt:lpstr>WHAT HAVE WE LEARNED?</vt:lpstr>
      <vt:lpstr>THE NFL STANDARD… and other stats</vt:lpstr>
      <vt:lpstr>FINDING OUR PROGRAM</vt:lpstr>
      <vt:lpstr>MODELING WITH CATEGORIES </vt:lpstr>
      <vt:lpstr>SPRING PLANS</vt:lpstr>
      <vt:lpstr>PLANNING OUR UPCOMING MONTHS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an NFL Draft Board</dc:title>
  <cp:lastModifiedBy>JP Meyer</cp:lastModifiedBy>
  <cp:revision>1</cp:revision>
  <dcterms:modified xsi:type="dcterms:W3CDTF">2022-02-07T17:22:12Z</dcterms:modified>
</cp:coreProperties>
</file>